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7.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8.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9.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51" r:id="rId2"/>
    <p:sldMasterId id="2147483654" r:id="rId3"/>
    <p:sldMasterId id="2147483657" r:id="rId4"/>
    <p:sldMasterId id="2147483664" r:id="rId5"/>
    <p:sldMasterId id="2147483667" r:id="rId6"/>
    <p:sldMasterId id="2147483670" r:id="rId7"/>
    <p:sldMasterId id="2147483673" r:id="rId8"/>
    <p:sldMasterId id="2147483678" r:id="rId9"/>
    <p:sldMasterId id="2147483681" r:id="rId10"/>
  </p:sldMasterIdLst>
  <p:notesMasterIdLst>
    <p:notesMasterId r:id="rId30"/>
  </p:notesMasterIdLst>
  <p:handoutMasterIdLst>
    <p:handoutMasterId r:id="rId31"/>
  </p:handoutMasterIdLst>
  <p:sldIdLst>
    <p:sldId id="301"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 id="314" r:id="rId24"/>
    <p:sldId id="315" r:id="rId25"/>
    <p:sldId id="317" r:id="rId26"/>
    <p:sldId id="318" r:id="rId27"/>
    <p:sldId id="319" r:id="rId28"/>
    <p:sldId id="328" r:id="rId29"/>
  </p:sldIdLst>
  <p:sldSz cx="9144000" cy="6858000" type="screen4x3"/>
  <p:notesSz cx="9926638" cy="67976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uth Durek" initials="R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B79"/>
    <a:srgbClr val="7095A9"/>
    <a:srgbClr val="FFFFFF"/>
    <a:srgbClr val="005B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69" autoAdjust="0"/>
    <p:restoredTop sz="94651" autoAdjust="0"/>
  </p:normalViewPr>
  <p:slideViewPr>
    <p:cSldViewPr>
      <p:cViewPr varScale="1">
        <p:scale>
          <a:sx n="109" d="100"/>
          <a:sy n="109" d="100"/>
        </p:scale>
        <p:origin x="1344" y="102"/>
      </p:cViewPr>
      <p:guideLst>
        <p:guide orient="horz" pos="2160"/>
        <p:guide pos="2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117" d="100"/>
          <a:sy n="117" d="100"/>
        </p:scale>
        <p:origin x="206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3"/>
            <a:ext cx="4302625" cy="34026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5621698" y="3"/>
            <a:ext cx="4302625" cy="340265"/>
          </a:xfrm>
          <a:prstGeom prst="rect">
            <a:avLst/>
          </a:prstGeom>
        </p:spPr>
        <p:txBody>
          <a:bodyPr vert="horz" lIns="91440" tIns="45720" rIns="91440" bIns="45720" rtlCol="0"/>
          <a:lstStyle>
            <a:lvl1pPr algn="r">
              <a:defRPr sz="1200"/>
            </a:lvl1pPr>
          </a:lstStyle>
          <a:p>
            <a:fld id="{0037FA82-8392-441B-B525-4976F100A4EA}" type="datetimeFigureOut">
              <a:rPr lang="de-DE" smtClean="0"/>
              <a:t>23.02.2021</a:t>
            </a:fld>
            <a:endParaRPr lang="de-DE"/>
          </a:p>
        </p:txBody>
      </p:sp>
      <p:sp>
        <p:nvSpPr>
          <p:cNvPr id="4" name="Fußzeilenplatzhalter 3"/>
          <p:cNvSpPr>
            <a:spLocks noGrp="1"/>
          </p:cNvSpPr>
          <p:nvPr>
            <p:ph type="ftr" sz="quarter" idx="2"/>
          </p:nvPr>
        </p:nvSpPr>
        <p:spPr>
          <a:xfrm>
            <a:off x="1" y="6456325"/>
            <a:ext cx="4302625" cy="340264"/>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5621698" y="6456325"/>
            <a:ext cx="4302625" cy="340264"/>
          </a:xfrm>
          <a:prstGeom prst="rect">
            <a:avLst/>
          </a:prstGeom>
        </p:spPr>
        <p:txBody>
          <a:bodyPr vert="horz" lIns="91440" tIns="45720" rIns="91440" bIns="45720" rtlCol="0" anchor="b"/>
          <a:lstStyle>
            <a:lvl1pPr algn="r">
              <a:defRPr sz="1200"/>
            </a:lvl1pPr>
          </a:lstStyle>
          <a:p>
            <a:fld id="{AA31CDE6-3428-4C7B-90EA-5040F2339E5C}" type="slidenum">
              <a:rPr lang="de-DE" smtClean="0"/>
              <a:t>‹Nr.›</a:t>
            </a:fld>
            <a:endParaRPr lang="de-DE"/>
          </a:p>
        </p:txBody>
      </p:sp>
    </p:spTree>
    <p:extLst>
      <p:ext uri="{BB962C8B-B14F-4D97-AF65-F5344CB8AC3E}">
        <p14:creationId xmlns:p14="http://schemas.microsoft.com/office/powerpoint/2010/main" val="17036506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6" y="0"/>
            <a:ext cx="4301543" cy="339884"/>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5622804" y="0"/>
            <a:ext cx="4301543" cy="339884"/>
          </a:xfrm>
          <a:prstGeom prst="rect">
            <a:avLst/>
          </a:prstGeom>
        </p:spPr>
        <p:txBody>
          <a:bodyPr vert="horz" lIns="91440" tIns="45720" rIns="91440" bIns="45720" rtlCol="0"/>
          <a:lstStyle>
            <a:lvl1pPr algn="r">
              <a:defRPr sz="1200"/>
            </a:lvl1pPr>
          </a:lstStyle>
          <a:p>
            <a:fld id="{ADBC7C2A-0B77-4712-8061-0061176F3312}" type="datetimeFigureOut">
              <a:rPr lang="de-DE" smtClean="0"/>
              <a:t>23.02.2021</a:t>
            </a:fld>
            <a:endParaRPr lang="de-DE"/>
          </a:p>
        </p:txBody>
      </p:sp>
      <p:sp>
        <p:nvSpPr>
          <p:cNvPr id="4" name="Folienbildplatzhalter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992664" y="3228897"/>
            <a:ext cx="7941310" cy="3058954"/>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6" y="6456612"/>
            <a:ext cx="4301543" cy="339884"/>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5622804" y="6456612"/>
            <a:ext cx="4301543" cy="339884"/>
          </a:xfrm>
          <a:prstGeom prst="rect">
            <a:avLst/>
          </a:prstGeom>
        </p:spPr>
        <p:txBody>
          <a:bodyPr vert="horz" lIns="91440" tIns="45720" rIns="91440" bIns="45720" rtlCol="0" anchor="b"/>
          <a:lstStyle>
            <a:lvl1pPr algn="r">
              <a:defRPr sz="1200"/>
            </a:lvl1pPr>
          </a:lstStyle>
          <a:p>
            <a:fld id="{9CCA78B3-BF86-424C-BD6D-0A84B347684F}" type="slidenum">
              <a:rPr lang="de-DE" smtClean="0"/>
              <a:t>‹Nr.›</a:t>
            </a:fld>
            <a:endParaRPr lang="de-DE"/>
          </a:p>
        </p:txBody>
      </p:sp>
    </p:spTree>
    <p:extLst>
      <p:ext uri="{BB962C8B-B14F-4D97-AF65-F5344CB8AC3E}">
        <p14:creationId xmlns:p14="http://schemas.microsoft.com/office/powerpoint/2010/main" val="45550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CCA78B3-BF86-424C-BD6D-0A84B347684F}" type="slidenum">
              <a:rPr lang="de-DE" smtClean="0"/>
              <a:t>6</a:t>
            </a:fld>
            <a:endParaRPr lang="de-DE"/>
          </a:p>
        </p:txBody>
      </p:sp>
    </p:spTree>
    <p:extLst>
      <p:ext uri="{BB962C8B-B14F-4D97-AF65-F5344CB8AC3E}">
        <p14:creationId xmlns:p14="http://schemas.microsoft.com/office/powerpoint/2010/main" val="3954751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CCA78B3-BF86-424C-BD6D-0A84B347684F}" type="slidenum">
              <a:rPr lang="de-DE" smtClean="0"/>
              <a:t>15</a:t>
            </a:fld>
            <a:endParaRPr lang="de-DE"/>
          </a:p>
        </p:txBody>
      </p:sp>
    </p:spTree>
    <p:extLst>
      <p:ext uri="{BB962C8B-B14F-4D97-AF65-F5344CB8AC3E}">
        <p14:creationId xmlns:p14="http://schemas.microsoft.com/office/powerpoint/2010/main" val="4175622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CCA78B3-BF86-424C-BD6D-0A84B347684F}" type="slidenum">
              <a:rPr lang="de-DE" smtClean="0"/>
              <a:t>16</a:t>
            </a:fld>
            <a:endParaRPr lang="de-DE"/>
          </a:p>
        </p:txBody>
      </p:sp>
    </p:spTree>
    <p:extLst>
      <p:ext uri="{BB962C8B-B14F-4D97-AF65-F5344CB8AC3E}">
        <p14:creationId xmlns:p14="http://schemas.microsoft.com/office/powerpoint/2010/main" val="4011591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CCA78B3-BF86-424C-BD6D-0A84B347684F}" type="slidenum">
              <a:rPr lang="de-DE" smtClean="0"/>
              <a:t>17</a:t>
            </a:fld>
            <a:endParaRPr lang="de-DE"/>
          </a:p>
        </p:txBody>
      </p:sp>
    </p:spTree>
    <p:extLst>
      <p:ext uri="{BB962C8B-B14F-4D97-AF65-F5344CB8AC3E}">
        <p14:creationId xmlns:p14="http://schemas.microsoft.com/office/powerpoint/2010/main" val="3428245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CCA78B3-BF86-424C-BD6D-0A84B347684F}" type="slidenum">
              <a:rPr lang="de-DE" smtClean="0"/>
              <a:t>18</a:t>
            </a:fld>
            <a:endParaRPr lang="de-DE"/>
          </a:p>
        </p:txBody>
      </p:sp>
    </p:spTree>
    <p:extLst>
      <p:ext uri="{BB962C8B-B14F-4D97-AF65-F5344CB8AC3E}">
        <p14:creationId xmlns:p14="http://schemas.microsoft.com/office/powerpoint/2010/main" val="350628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CCA78B3-BF86-424C-BD6D-0A84B347684F}" type="slidenum">
              <a:rPr lang="de-DE" smtClean="0"/>
              <a:t>19</a:t>
            </a:fld>
            <a:endParaRPr lang="de-DE"/>
          </a:p>
        </p:txBody>
      </p:sp>
    </p:spTree>
    <p:extLst>
      <p:ext uri="{BB962C8B-B14F-4D97-AF65-F5344CB8AC3E}">
        <p14:creationId xmlns:p14="http://schemas.microsoft.com/office/powerpoint/2010/main" val="850670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CCA78B3-BF86-424C-BD6D-0A84B347684F}" type="slidenum">
              <a:rPr lang="de-DE" smtClean="0"/>
              <a:t>7</a:t>
            </a:fld>
            <a:endParaRPr lang="de-DE"/>
          </a:p>
        </p:txBody>
      </p:sp>
    </p:spTree>
    <p:extLst>
      <p:ext uri="{BB962C8B-B14F-4D97-AF65-F5344CB8AC3E}">
        <p14:creationId xmlns:p14="http://schemas.microsoft.com/office/powerpoint/2010/main" val="2980006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CCA78B3-BF86-424C-BD6D-0A84B347684F}" type="slidenum">
              <a:rPr lang="de-DE" smtClean="0"/>
              <a:t>8</a:t>
            </a:fld>
            <a:endParaRPr lang="de-DE"/>
          </a:p>
        </p:txBody>
      </p:sp>
    </p:spTree>
    <p:extLst>
      <p:ext uri="{BB962C8B-B14F-4D97-AF65-F5344CB8AC3E}">
        <p14:creationId xmlns:p14="http://schemas.microsoft.com/office/powerpoint/2010/main" val="657711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CCA78B3-BF86-424C-BD6D-0A84B347684F}" type="slidenum">
              <a:rPr lang="de-DE" smtClean="0"/>
              <a:t>9</a:t>
            </a:fld>
            <a:endParaRPr lang="de-DE"/>
          </a:p>
        </p:txBody>
      </p:sp>
    </p:spTree>
    <p:extLst>
      <p:ext uri="{BB962C8B-B14F-4D97-AF65-F5344CB8AC3E}">
        <p14:creationId xmlns:p14="http://schemas.microsoft.com/office/powerpoint/2010/main" val="1434801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CCA78B3-BF86-424C-BD6D-0A84B347684F}" type="slidenum">
              <a:rPr lang="de-DE" smtClean="0"/>
              <a:t>10</a:t>
            </a:fld>
            <a:endParaRPr lang="de-DE"/>
          </a:p>
        </p:txBody>
      </p:sp>
    </p:spTree>
    <p:extLst>
      <p:ext uri="{BB962C8B-B14F-4D97-AF65-F5344CB8AC3E}">
        <p14:creationId xmlns:p14="http://schemas.microsoft.com/office/powerpoint/2010/main" val="1766340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CCA78B3-BF86-424C-BD6D-0A84B347684F}" type="slidenum">
              <a:rPr lang="de-DE" smtClean="0"/>
              <a:t>11</a:t>
            </a:fld>
            <a:endParaRPr lang="de-DE"/>
          </a:p>
        </p:txBody>
      </p:sp>
    </p:spTree>
    <p:extLst>
      <p:ext uri="{BB962C8B-B14F-4D97-AF65-F5344CB8AC3E}">
        <p14:creationId xmlns:p14="http://schemas.microsoft.com/office/powerpoint/2010/main" val="4135859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CCA78B3-BF86-424C-BD6D-0A84B347684F}" type="slidenum">
              <a:rPr lang="de-DE" smtClean="0"/>
              <a:t>12</a:t>
            </a:fld>
            <a:endParaRPr lang="de-DE"/>
          </a:p>
        </p:txBody>
      </p:sp>
    </p:spTree>
    <p:extLst>
      <p:ext uri="{BB962C8B-B14F-4D97-AF65-F5344CB8AC3E}">
        <p14:creationId xmlns:p14="http://schemas.microsoft.com/office/powerpoint/2010/main" val="1165007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CCA78B3-BF86-424C-BD6D-0A84B347684F}" type="slidenum">
              <a:rPr lang="de-DE" smtClean="0"/>
              <a:t>13</a:t>
            </a:fld>
            <a:endParaRPr lang="de-DE"/>
          </a:p>
        </p:txBody>
      </p:sp>
    </p:spTree>
    <p:extLst>
      <p:ext uri="{BB962C8B-B14F-4D97-AF65-F5344CB8AC3E}">
        <p14:creationId xmlns:p14="http://schemas.microsoft.com/office/powerpoint/2010/main" val="1633627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CCA78B3-BF86-424C-BD6D-0A84B347684F}" type="slidenum">
              <a:rPr lang="de-DE" smtClean="0"/>
              <a:t>14</a:t>
            </a:fld>
            <a:endParaRPr lang="de-DE"/>
          </a:p>
        </p:txBody>
      </p:sp>
    </p:spTree>
    <p:extLst>
      <p:ext uri="{BB962C8B-B14F-4D97-AF65-F5344CB8AC3E}">
        <p14:creationId xmlns:p14="http://schemas.microsoft.com/office/powerpoint/2010/main" val="3597839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elfolie">
    <p:bg>
      <p:bgPr>
        <a:solidFill>
          <a:srgbClr val="005B79">
            <a:alpha val="20000"/>
          </a:srgbClr>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484000" y="4726800"/>
            <a:ext cx="5902424" cy="1366495"/>
          </a:xfrm>
          <a:prstGeom prst="rect">
            <a:avLst/>
          </a:prstGeom>
        </p:spPr>
        <p:txBody>
          <a:bodyPr lIns="0" tIns="0" rIns="0" bIns="0"/>
          <a:lstStyle>
            <a:lvl1pPr>
              <a:lnSpc>
                <a:spcPts val="4800"/>
              </a:lnSpc>
              <a:defRPr sz="4800" baseline="0">
                <a:solidFill>
                  <a:schemeClr val="accent1">
                    <a:lumMod val="50000"/>
                  </a:schemeClr>
                </a:solidFill>
              </a:defRPr>
            </a:lvl1pPr>
          </a:lstStyle>
          <a:p>
            <a:r>
              <a:rPr lang="de-DE" dirty="0"/>
              <a:t>Titel einer Präsentation</a:t>
            </a:r>
          </a:p>
        </p:txBody>
      </p:sp>
      <p:sp>
        <p:nvSpPr>
          <p:cNvPr id="7" name="Textplatzhalter 6"/>
          <p:cNvSpPr>
            <a:spLocks noGrp="1"/>
          </p:cNvSpPr>
          <p:nvPr>
            <p:ph type="body" sz="quarter" idx="10" hasCustomPrompt="1"/>
          </p:nvPr>
        </p:nvSpPr>
        <p:spPr>
          <a:xfrm>
            <a:off x="2501900" y="6084888"/>
            <a:ext cx="5895975" cy="314442"/>
          </a:xfrm>
          <a:prstGeom prst="rect">
            <a:avLst/>
          </a:prstGeom>
        </p:spPr>
        <p:txBody>
          <a:bodyPr lIns="0" tIns="0" rIns="0" bIns="0">
            <a:normAutofit/>
          </a:bodyPr>
          <a:lstStyle>
            <a:lvl1pPr marL="0" indent="0">
              <a:buFont typeface="Arial" panose="020B0604020202020204" pitchFamily="34" charset="0"/>
              <a:buNone/>
              <a:defRPr sz="1400">
                <a:solidFill>
                  <a:schemeClr val="accent1">
                    <a:lumMod val="50000"/>
                  </a:schemeClr>
                </a:solidFill>
              </a:defRPr>
            </a:lvl1pPr>
          </a:lstStyle>
          <a:p>
            <a:pPr lvl="0"/>
            <a:r>
              <a:rPr lang="de-DE" dirty="0"/>
              <a:t>Untertitel</a:t>
            </a:r>
          </a:p>
        </p:txBody>
      </p:sp>
    </p:spTree>
    <p:extLst>
      <p:ext uri="{BB962C8B-B14F-4D97-AF65-F5344CB8AC3E}">
        <p14:creationId xmlns:p14="http://schemas.microsoft.com/office/powerpoint/2010/main" val="1117506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
    <p:bg>
      <p:bgPr>
        <a:solidFill>
          <a:srgbClr val="005B79">
            <a:alpha val="20000"/>
          </a:srgbClr>
        </a:solidFill>
        <a:effectLst/>
      </p:bgPr>
    </p:bg>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539552" y="6498000"/>
            <a:ext cx="5698977" cy="146194"/>
          </a:xfrm>
          <a:prstGeom prst="rect">
            <a:avLst/>
          </a:prstGeom>
        </p:spPr>
        <p:txBody>
          <a:bodyPr lIns="0" tIns="0" rIns="0" bIns="0">
            <a:spAutoFit/>
          </a:bodyPr>
          <a:lstStyle>
            <a:lvl1pPr>
              <a:defRPr sz="950">
                <a:latin typeface="Arial" panose="020B0604020202020204" pitchFamily="34" charset="0"/>
                <a:cs typeface="Arial" panose="020B0604020202020204" pitchFamily="34" charset="0"/>
              </a:defRPr>
            </a:lvl1pPr>
          </a:lstStyle>
          <a:p>
            <a:endParaRPr lang="de-DE" dirty="0"/>
          </a:p>
        </p:txBody>
      </p:sp>
      <p:sp>
        <p:nvSpPr>
          <p:cNvPr id="6" name="Foliennummernplatzhalter 5"/>
          <p:cNvSpPr>
            <a:spLocks noGrp="1"/>
          </p:cNvSpPr>
          <p:nvPr>
            <p:ph type="sldNum" sz="quarter" idx="12"/>
          </p:nvPr>
        </p:nvSpPr>
        <p:spPr>
          <a:xfrm>
            <a:off x="7740352" y="6498000"/>
            <a:ext cx="720080" cy="146194"/>
          </a:xfrm>
          <a:prstGeom prst="rect">
            <a:avLst/>
          </a:prstGeom>
        </p:spPr>
        <p:txBody>
          <a:bodyPr wrap="square" lIns="0" tIns="0" rIns="0" bIns="0">
            <a:spAutoFit/>
          </a:bodyPr>
          <a:lstStyle>
            <a:lvl1pPr algn="r">
              <a:defRPr sz="950">
                <a:latin typeface="Arial" panose="020B0604020202020204" pitchFamily="34" charset="0"/>
                <a:cs typeface="Arial" panose="020B0604020202020204" pitchFamily="34" charset="0"/>
              </a:defRPr>
            </a:lvl1pPr>
          </a:lstStyle>
          <a:p>
            <a:fld id="{164DDDC6-98DD-4667-8439-DA71CF6DE1E5}" type="slidenum">
              <a:rPr lang="de-DE" smtClean="0"/>
              <a:pPr/>
              <a:t>‹Nr.›</a:t>
            </a:fld>
            <a:endParaRPr lang="de-DE" dirty="0"/>
          </a:p>
        </p:txBody>
      </p:sp>
      <p:sp>
        <p:nvSpPr>
          <p:cNvPr id="8" name="Inhaltsplatzhalter 2"/>
          <p:cNvSpPr>
            <a:spLocks noGrp="1"/>
          </p:cNvSpPr>
          <p:nvPr>
            <p:ph idx="1" hasCustomPrompt="1"/>
          </p:nvPr>
        </p:nvSpPr>
        <p:spPr>
          <a:xfrm>
            <a:off x="540432" y="1268760"/>
            <a:ext cx="7920000" cy="532655"/>
          </a:xfrm>
          <a:prstGeom prst="rect">
            <a:avLst/>
          </a:prstGeom>
        </p:spPr>
        <p:txBody>
          <a:bodyPr lIns="0" tIns="0" rIns="0" bIns="0"/>
          <a:lstStyle>
            <a:lvl1pPr marL="0" indent="0" algn="l">
              <a:buNone/>
              <a:defRPr sz="2700" b="1">
                <a:solidFill>
                  <a:schemeClr val="accent1">
                    <a:lumMod val="50000"/>
                  </a:schemeClr>
                </a:solidFill>
                <a:latin typeface="+mj-lt"/>
              </a:defRPr>
            </a:lvl1pPr>
            <a:lvl2pPr marL="457200" indent="0">
              <a:buFont typeface="Arial" panose="020B0604020202020204" pitchFamily="34" charset="0"/>
              <a:buNone/>
              <a:defRPr sz="1300" b="1"/>
            </a:lvl2pPr>
            <a:lvl3pPr>
              <a:defRPr sz="1300"/>
            </a:lvl3pPr>
            <a:lvl4pPr>
              <a:defRPr sz="1300"/>
            </a:lvl4pPr>
            <a:lvl5pPr>
              <a:defRPr sz="1300"/>
            </a:lvl5pPr>
          </a:lstStyle>
          <a:p>
            <a:pPr lvl="0"/>
            <a:r>
              <a:rPr lang="de-DE" dirty="0"/>
              <a:t>Überschrift</a:t>
            </a:r>
          </a:p>
        </p:txBody>
      </p:sp>
      <p:sp>
        <p:nvSpPr>
          <p:cNvPr id="9" name="Inhaltsplatzhalter 2"/>
          <p:cNvSpPr>
            <a:spLocks noGrp="1"/>
          </p:cNvSpPr>
          <p:nvPr>
            <p:ph idx="13" hasCustomPrompt="1"/>
          </p:nvPr>
        </p:nvSpPr>
        <p:spPr>
          <a:xfrm>
            <a:off x="540432" y="2060848"/>
            <a:ext cx="7920000" cy="4104456"/>
          </a:xfrm>
          <a:prstGeom prst="rect">
            <a:avLst/>
          </a:prstGeom>
        </p:spPr>
        <p:txBody>
          <a:bodyPr lIns="0" tIns="0" rIns="0" bIns="0"/>
          <a:lstStyle>
            <a:lvl1pPr marL="0" indent="0" algn="l">
              <a:buFont typeface="Arial" panose="020B0604020202020204" pitchFamily="34" charset="0"/>
              <a:buNone/>
              <a:defRPr sz="2000" b="0">
                <a:solidFill>
                  <a:schemeClr val="accent1">
                    <a:lumMod val="50000"/>
                  </a:schemeClr>
                </a:solidFill>
                <a:latin typeface="+mn-lt"/>
              </a:defRPr>
            </a:lvl1pPr>
            <a:lvl2pPr marL="457200" indent="0">
              <a:buFont typeface="Arial" panose="020B0604020202020204" pitchFamily="34" charset="0"/>
              <a:buNone/>
              <a:defRPr sz="1300" b="1"/>
            </a:lvl2pPr>
            <a:lvl3pPr>
              <a:defRPr sz="1300"/>
            </a:lvl3pPr>
            <a:lvl4pPr>
              <a:defRPr sz="1300"/>
            </a:lvl4pPr>
            <a:lvl5pPr>
              <a:defRPr sz="1300"/>
            </a:lvl5pPr>
          </a:lstStyle>
          <a:p>
            <a:pPr lvl="0"/>
            <a:r>
              <a:rPr lang="de-DE" dirty="0"/>
              <a:t>Textinhalt</a:t>
            </a:r>
          </a:p>
        </p:txBody>
      </p:sp>
    </p:spTree>
    <p:extLst>
      <p:ext uri="{BB962C8B-B14F-4D97-AF65-F5344CB8AC3E}">
        <p14:creationId xmlns:p14="http://schemas.microsoft.com/office/powerpoint/2010/main" val="3402285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folie">
    <p:bg>
      <p:bgPr>
        <a:solidFill>
          <a:srgbClr val="005B79">
            <a:alpha val="20000"/>
          </a:srgbClr>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484000" y="4726800"/>
            <a:ext cx="5902424" cy="1366495"/>
          </a:xfrm>
          <a:prstGeom prst="rect">
            <a:avLst/>
          </a:prstGeom>
        </p:spPr>
        <p:txBody>
          <a:bodyPr lIns="0" tIns="0" rIns="0" bIns="0"/>
          <a:lstStyle>
            <a:lvl1pPr>
              <a:lnSpc>
                <a:spcPts val="4800"/>
              </a:lnSpc>
              <a:defRPr baseline="0">
                <a:solidFill>
                  <a:schemeClr val="accent1">
                    <a:lumMod val="50000"/>
                  </a:schemeClr>
                </a:solidFill>
              </a:defRPr>
            </a:lvl1pPr>
          </a:lstStyle>
          <a:p>
            <a:r>
              <a:rPr lang="de-DE" dirty="0"/>
              <a:t>Titel einer Präsentation</a:t>
            </a:r>
          </a:p>
        </p:txBody>
      </p:sp>
      <p:sp>
        <p:nvSpPr>
          <p:cNvPr id="5" name="Textplatzhalter 4"/>
          <p:cNvSpPr>
            <a:spLocks noGrp="1"/>
          </p:cNvSpPr>
          <p:nvPr>
            <p:ph type="body" sz="quarter" idx="10" hasCustomPrompt="1"/>
          </p:nvPr>
        </p:nvSpPr>
        <p:spPr>
          <a:xfrm>
            <a:off x="2501899" y="6084295"/>
            <a:ext cx="5895525" cy="315035"/>
          </a:xfrm>
          <a:prstGeom prst="rect">
            <a:avLst/>
          </a:prstGeom>
        </p:spPr>
        <p:txBody>
          <a:bodyPr lIns="0" tIns="0" rIns="0" bIns="0"/>
          <a:lstStyle>
            <a:lvl1pPr marL="0" indent="0">
              <a:buNone/>
              <a:defRPr sz="1400">
                <a:solidFill>
                  <a:schemeClr val="accent1">
                    <a:lumMod val="50000"/>
                  </a:schemeClr>
                </a:solidFill>
              </a:defRPr>
            </a:lvl1pPr>
          </a:lstStyle>
          <a:p>
            <a:pPr lvl="0"/>
            <a:r>
              <a:rPr lang="de-DE" dirty="0"/>
              <a:t>Untertitel</a:t>
            </a:r>
          </a:p>
        </p:txBody>
      </p:sp>
    </p:spTree>
    <p:extLst>
      <p:ext uri="{BB962C8B-B14F-4D97-AF65-F5344CB8AC3E}">
        <p14:creationId xmlns:p14="http://schemas.microsoft.com/office/powerpoint/2010/main" val="6949894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alt">
    <p:bg>
      <p:bgPr>
        <a:solidFill>
          <a:srgbClr val="005B79">
            <a:alpha val="20000"/>
          </a:srgbClr>
        </a:solidFill>
        <a:effectLst/>
      </p:bgPr>
    </p:bg>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539552" y="6498000"/>
            <a:ext cx="5698977" cy="146194"/>
          </a:xfrm>
          <a:prstGeom prst="rect">
            <a:avLst/>
          </a:prstGeom>
        </p:spPr>
        <p:txBody>
          <a:bodyPr lIns="0" tIns="0" rIns="0" bIns="0">
            <a:spAutoFit/>
          </a:bodyPr>
          <a:lstStyle>
            <a:lvl1pPr>
              <a:defRPr sz="950">
                <a:latin typeface="Arial" panose="020B0604020202020204" pitchFamily="34" charset="0"/>
                <a:cs typeface="Arial" panose="020B0604020202020204" pitchFamily="34" charset="0"/>
              </a:defRPr>
            </a:lvl1pPr>
          </a:lstStyle>
          <a:p>
            <a:endParaRPr lang="de-DE" dirty="0"/>
          </a:p>
        </p:txBody>
      </p:sp>
      <p:sp>
        <p:nvSpPr>
          <p:cNvPr id="6" name="Foliennummernplatzhalter 5"/>
          <p:cNvSpPr>
            <a:spLocks noGrp="1"/>
          </p:cNvSpPr>
          <p:nvPr>
            <p:ph type="sldNum" sz="quarter" idx="12"/>
          </p:nvPr>
        </p:nvSpPr>
        <p:spPr>
          <a:xfrm>
            <a:off x="7740352" y="6498000"/>
            <a:ext cx="720080" cy="146194"/>
          </a:xfrm>
          <a:prstGeom prst="rect">
            <a:avLst/>
          </a:prstGeom>
        </p:spPr>
        <p:txBody>
          <a:bodyPr wrap="square" lIns="0" tIns="0" rIns="0" bIns="0">
            <a:spAutoFit/>
          </a:bodyPr>
          <a:lstStyle>
            <a:lvl1pPr algn="r">
              <a:defRPr sz="950">
                <a:latin typeface="Arial" panose="020B0604020202020204" pitchFamily="34" charset="0"/>
                <a:cs typeface="Arial" panose="020B0604020202020204" pitchFamily="34" charset="0"/>
              </a:defRPr>
            </a:lvl1pPr>
          </a:lstStyle>
          <a:p>
            <a:fld id="{164DDDC6-98DD-4667-8439-DA71CF6DE1E5}" type="slidenum">
              <a:rPr lang="de-DE" smtClean="0"/>
              <a:pPr/>
              <a:t>‹Nr.›</a:t>
            </a:fld>
            <a:endParaRPr lang="de-DE" dirty="0"/>
          </a:p>
        </p:txBody>
      </p:sp>
      <p:sp>
        <p:nvSpPr>
          <p:cNvPr id="8" name="Inhaltsplatzhalter 2"/>
          <p:cNvSpPr>
            <a:spLocks noGrp="1"/>
          </p:cNvSpPr>
          <p:nvPr>
            <p:ph idx="1" hasCustomPrompt="1"/>
          </p:nvPr>
        </p:nvSpPr>
        <p:spPr>
          <a:xfrm>
            <a:off x="540432" y="1268760"/>
            <a:ext cx="7920000" cy="532655"/>
          </a:xfrm>
          <a:prstGeom prst="rect">
            <a:avLst/>
          </a:prstGeom>
        </p:spPr>
        <p:txBody>
          <a:bodyPr lIns="0" tIns="0" rIns="0" bIns="0"/>
          <a:lstStyle>
            <a:lvl1pPr marL="0" indent="0" algn="l">
              <a:buNone/>
              <a:defRPr sz="2700" b="1">
                <a:solidFill>
                  <a:schemeClr val="accent1">
                    <a:lumMod val="50000"/>
                  </a:schemeClr>
                </a:solidFill>
                <a:latin typeface="+mj-lt"/>
              </a:defRPr>
            </a:lvl1pPr>
            <a:lvl2pPr marL="457200" indent="0">
              <a:buFont typeface="Arial" panose="020B0604020202020204" pitchFamily="34" charset="0"/>
              <a:buNone/>
              <a:defRPr sz="1300" b="1"/>
            </a:lvl2pPr>
            <a:lvl3pPr>
              <a:defRPr sz="1300"/>
            </a:lvl3pPr>
            <a:lvl4pPr>
              <a:defRPr sz="1300"/>
            </a:lvl4pPr>
            <a:lvl5pPr>
              <a:defRPr sz="1300"/>
            </a:lvl5pPr>
          </a:lstStyle>
          <a:p>
            <a:pPr lvl="0"/>
            <a:r>
              <a:rPr lang="de-DE" dirty="0"/>
              <a:t>Überschrift</a:t>
            </a:r>
          </a:p>
        </p:txBody>
      </p:sp>
      <p:sp>
        <p:nvSpPr>
          <p:cNvPr id="9" name="Inhaltsplatzhalter 2"/>
          <p:cNvSpPr>
            <a:spLocks noGrp="1"/>
          </p:cNvSpPr>
          <p:nvPr>
            <p:ph idx="13" hasCustomPrompt="1"/>
          </p:nvPr>
        </p:nvSpPr>
        <p:spPr>
          <a:xfrm>
            <a:off x="540432" y="2060848"/>
            <a:ext cx="7920000" cy="4104456"/>
          </a:xfrm>
          <a:prstGeom prst="rect">
            <a:avLst/>
          </a:prstGeom>
        </p:spPr>
        <p:txBody>
          <a:bodyPr lIns="0" tIns="0" rIns="0" bIns="0"/>
          <a:lstStyle>
            <a:lvl1pPr marL="0" indent="0" algn="l">
              <a:buFont typeface="Arial" panose="020B0604020202020204" pitchFamily="34" charset="0"/>
              <a:buNone/>
              <a:defRPr sz="2000" b="0">
                <a:solidFill>
                  <a:schemeClr val="accent1">
                    <a:lumMod val="50000"/>
                  </a:schemeClr>
                </a:solidFill>
                <a:latin typeface="+mn-lt"/>
              </a:defRPr>
            </a:lvl1pPr>
            <a:lvl2pPr marL="457200" indent="0">
              <a:buFont typeface="Arial" panose="020B0604020202020204" pitchFamily="34" charset="0"/>
              <a:buNone/>
              <a:defRPr sz="1300" b="1"/>
            </a:lvl2pPr>
            <a:lvl3pPr>
              <a:defRPr sz="1300"/>
            </a:lvl3pPr>
            <a:lvl4pPr>
              <a:defRPr sz="1300"/>
            </a:lvl4pPr>
            <a:lvl5pPr>
              <a:defRPr sz="1300"/>
            </a:lvl5pPr>
          </a:lstStyle>
          <a:p>
            <a:pPr lvl="0"/>
            <a:r>
              <a:rPr lang="de-DE" dirty="0"/>
              <a:t>Textinhalt</a:t>
            </a:r>
          </a:p>
        </p:txBody>
      </p:sp>
    </p:spTree>
    <p:extLst>
      <p:ext uri="{BB962C8B-B14F-4D97-AF65-F5344CB8AC3E}">
        <p14:creationId xmlns:p14="http://schemas.microsoft.com/office/powerpoint/2010/main" val="4190053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folie">
    <p:bg>
      <p:bgPr>
        <a:solidFill>
          <a:srgbClr val="005B79">
            <a:alpha val="20000"/>
          </a:srgbClr>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484000" y="4726800"/>
            <a:ext cx="5902424" cy="1366495"/>
          </a:xfrm>
          <a:prstGeom prst="rect">
            <a:avLst/>
          </a:prstGeom>
        </p:spPr>
        <p:txBody>
          <a:bodyPr lIns="0" tIns="0" rIns="0" bIns="0"/>
          <a:lstStyle>
            <a:lvl1pPr>
              <a:lnSpc>
                <a:spcPts val="4800"/>
              </a:lnSpc>
              <a:defRPr baseline="0">
                <a:solidFill>
                  <a:schemeClr val="accent1">
                    <a:lumMod val="50000"/>
                  </a:schemeClr>
                </a:solidFill>
              </a:defRPr>
            </a:lvl1pPr>
          </a:lstStyle>
          <a:p>
            <a:r>
              <a:rPr lang="de-DE" dirty="0"/>
              <a:t>Titel einer Präsentation</a:t>
            </a:r>
          </a:p>
        </p:txBody>
      </p:sp>
      <p:sp>
        <p:nvSpPr>
          <p:cNvPr id="5" name="Textplatzhalter 4"/>
          <p:cNvSpPr>
            <a:spLocks noGrp="1"/>
          </p:cNvSpPr>
          <p:nvPr>
            <p:ph type="body" sz="quarter" idx="10" hasCustomPrompt="1"/>
          </p:nvPr>
        </p:nvSpPr>
        <p:spPr>
          <a:xfrm>
            <a:off x="2501899" y="6084295"/>
            <a:ext cx="5895525" cy="315035"/>
          </a:xfrm>
          <a:prstGeom prst="rect">
            <a:avLst/>
          </a:prstGeom>
        </p:spPr>
        <p:txBody>
          <a:bodyPr lIns="0" tIns="0" rIns="0" bIns="0"/>
          <a:lstStyle>
            <a:lvl1pPr marL="0" indent="0">
              <a:buNone/>
              <a:defRPr sz="1400">
                <a:solidFill>
                  <a:schemeClr val="accent1">
                    <a:lumMod val="50000"/>
                  </a:schemeClr>
                </a:solidFill>
              </a:defRPr>
            </a:lvl1pPr>
          </a:lstStyle>
          <a:p>
            <a:pPr lvl="0"/>
            <a:r>
              <a:rPr lang="de-DE" dirty="0"/>
              <a:t>Untertitel</a:t>
            </a:r>
          </a:p>
        </p:txBody>
      </p:sp>
    </p:spTree>
    <p:extLst>
      <p:ext uri="{BB962C8B-B14F-4D97-AF65-F5344CB8AC3E}">
        <p14:creationId xmlns:p14="http://schemas.microsoft.com/office/powerpoint/2010/main" val="38815552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alt">
    <p:bg>
      <p:bgPr>
        <a:solidFill>
          <a:srgbClr val="005B79">
            <a:alpha val="20000"/>
          </a:srgbClr>
        </a:solidFill>
        <a:effectLst/>
      </p:bgPr>
    </p:bg>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539552" y="6498000"/>
            <a:ext cx="5698977" cy="146194"/>
          </a:xfrm>
          <a:prstGeom prst="rect">
            <a:avLst/>
          </a:prstGeom>
        </p:spPr>
        <p:txBody>
          <a:bodyPr lIns="0" tIns="0" rIns="0" bIns="0">
            <a:spAutoFit/>
          </a:bodyPr>
          <a:lstStyle>
            <a:lvl1pPr>
              <a:defRPr sz="950">
                <a:latin typeface="Arial" panose="020B0604020202020204" pitchFamily="34" charset="0"/>
                <a:cs typeface="Arial" panose="020B0604020202020204" pitchFamily="34" charset="0"/>
              </a:defRPr>
            </a:lvl1pPr>
          </a:lstStyle>
          <a:p>
            <a:endParaRPr lang="de-DE" dirty="0"/>
          </a:p>
        </p:txBody>
      </p:sp>
      <p:sp>
        <p:nvSpPr>
          <p:cNvPr id="6" name="Foliennummernplatzhalter 5"/>
          <p:cNvSpPr>
            <a:spLocks noGrp="1"/>
          </p:cNvSpPr>
          <p:nvPr>
            <p:ph type="sldNum" sz="quarter" idx="12"/>
          </p:nvPr>
        </p:nvSpPr>
        <p:spPr>
          <a:xfrm>
            <a:off x="7740352" y="6498000"/>
            <a:ext cx="720080" cy="146194"/>
          </a:xfrm>
          <a:prstGeom prst="rect">
            <a:avLst/>
          </a:prstGeom>
        </p:spPr>
        <p:txBody>
          <a:bodyPr wrap="square" lIns="0" tIns="0" rIns="0" bIns="0">
            <a:spAutoFit/>
          </a:bodyPr>
          <a:lstStyle>
            <a:lvl1pPr algn="r">
              <a:defRPr sz="950">
                <a:latin typeface="Arial" panose="020B0604020202020204" pitchFamily="34" charset="0"/>
                <a:cs typeface="Arial" panose="020B0604020202020204" pitchFamily="34" charset="0"/>
              </a:defRPr>
            </a:lvl1pPr>
          </a:lstStyle>
          <a:p>
            <a:fld id="{164DDDC6-98DD-4667-8439-DA71CF6DE1E5}" type="slidenum">
              <a:rPr lang="de-DE" smtClean="0"/>
              <a:pPr/>
              <a:t>‹Nr.›</a:t>
            </a:fld>
            <a:endParaRPr lang="de-DE" dirty="0"/>
          </a:p>
        </p:txBody>
      </p:sp>
      <p:sp>
        <p:nvSpPr>
          <p:cNvPr id="8" name="Inhaltsplatzhalter 2"/>
          <p:cNvSpPr>
            <a:spLocks noGrp="1"/>
          </p:cNvSpPr>
          <p:nvPr>
            <p:ph idx="1" hasCustomPrompt="1"/>
          </p:nvPr>
        </p:nvSpPr>
        <p:spPr>
          <a:xfrm>
            <a:off x="540432" y="1268760"/>
            <a:ext cx="7920000" cy="532655"/>
          </a:xfrm>
          <a:prstGeom prst="rect">
            <a:avLst/>
          </a:prstGeom>
        </p:spPr>
        <p:txBody>
          <a:bodyPr lIns="0" tIns="0" rIns="0" bIns="0"/>
          <a:lstStyle>
            <a:lvl1pPr marL="0" indent="0" algn="l">
              <a:buNone/>
              <a:defRPr sz="2700" b="1">
                <a:solidFill>
                  <a:schemeClr val="accent1">
                    <a:lumMod val="50000"/>
                  </a:schemeClr>
                </a:solidFill>
                <a:latin typeface="+mj-lt"/>
              </a:defRPr>
            </a:lvl1pPr>
            <a:lvl2pPr marL="457200" indent="0">
              <a:buFont typeface="Arial" panose="020B0604020202020204" pitchFamily="34" charset="0"/>
              <a:buNone/>
              <a:defRPr sz="1300" b="1"/>
            </a:lvl2pPr>
            <a:lvl3pPr>
              <a:defRPr sz="1300"/>
            </a:lvl3pPr>
            <a:lvl4pPr>
              <a:defRPr sz="1300"/>
            </a:lvl4pPr>
            <a:lvl5pPr>
              <a:defRPr sz="1300"/>
            </a:lvl5pPr>
          </a:lstStyle>
          <a:p>
            <a:pPr lvl="0"/>
            <a:r>
              <a:rPr lang="de-DE" dirty="0"/>
              <a:t>Überschrift</a:t>
            </a:r>
          </a:p>
        </p:txBody>
      </p:sp>
      <p:sp>
        <p:nvSpPr>
          <p:cNvPr id="9" name="Inhaltsplatzhalter 2"/>
          <p:cNvSpPr>
            <a:spLocks noGrp="1"/>
          </p:cNvSpPr>
          <p:nvPr>
            <p:ph idx="13" hasCustomPrompt="1"/>
          </p:nvPr>
        </p:nvSpPr>
        <p:spPr>
          <a:xfrm>
            <a:off x="540432" y="2060848"/>
            <a:ext cx="7920000" cy="4104456"/>
          </a:xfrm>
          <a:prstGeom prst="rect">
            <a:avLst/>
          </a:prstGeom>
        </p:spPr>
        <p:txBody>
          <a:bodyPr lIns="0" tIns="0" rIns="0" bIns="0"/>
          <a:lstStyle>
            <a:lvl1pPr marL="0" indent="0" algn="l">
              <a:buFont typeface="Arial" panose="020B0604020202020204" pitchFamily="34" charset="0"/>
              <a:buNone/>
              <a:defRPr sz="2000" b="0">
                <a:solidFill>
                  <a:schemeClr val="accent1">
                    <a:lumMod val="50000"/>
                  </a:schemeClr>
                </a:solidFill>
                <a:latin typeface="+mn-lt"/>
              </a:defRPr>
            </a:lvl1pPr>
            <a:lvl2pPr marL="457200" indent="0">
              <a:buFont typeface="Arial" panose="020B0604020202020204" pitchFamily="34" charset="0"/>
              <a:buNone/>
              <a:defRPr sz="1300" b="1"/>
            </a:lvl2pPr>
            <a:lvl3pPr>
              <a:defRPr sz="1300"/>
            </a:lvl3pPr>
            <a:lvl4pPr>
              <a:defRPr sz="1300"/>
            </a:lvl4pPr>
            <a:lvl5pPr>
              <a:defRPr sz="1300"/>
            </a:lvl5pPr>
          </a:lstStyle>
          <a:p>
            <a:pPr lvl="0"/>
            <a:r>
              <a:rPr lang="de-DE" dirty="0"/>
              <a:t>Textinhalt</a:t>
            </a:r>
          </a:p>
        </p:txBody>
      </p:sp>
    </p:spTree>
    <p:extLst>
      <p:ext uri="{BB962C8B-B14F-4D97-AF65-F5344CB8AC3E}">
        <p14:creationId xmlns:p14="http://schemas.microsoft.com/office/powerpoint/2010/main" val="35591032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folie">
    <p:bg>
      <p:bgPr>
        <a:solidFill>
          <a:srgbClr val="005B79">
            <a:alpha val="20000"/>
          </a:srgbClr>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484000" y="4726800"/>
            <a:ext cx="5902424" cy="1366495"/>
          </a:xfrm>
          <a:prstGeom prst="rect">
            <a:avLst/>
          </a:prstGeom>
        </p:spPr>
        <p:txBody>
          <a:bodyPr lIns="0" tIns="0" rIns="0" bIns="0"/>
          <a:lstStyle>
            <a:lvl1pPr>
              <a:lnSpc>
                <a:spcPts val="4800"/>
              </a:lnSpc>
              <a:defRPr baseline="0">
                <a:solidFill>
                  <a:schemeClr val="accent1">
                    <a:lumMod val="50000"/>
                  </a:schemeClr>
                </a:solidFill>
              </a:defRPr>
            </a:lvl1pPr>
          </a:lstStyle>
          <a:p>
            <a:r>
              <a:rPr lang="de-DE" dirty="0"/>
              <a:t>Titel einer Präsentation</a:t>
            </a:r>
          </a:p>
        </p:txBody>
      </p:sp>
      <p:sp>
        <p:nvSpPr>
          <p:cNvPr id="5" name="Textplatzhalter 4"/>
          <p:cNvSpPr>
            <a:spLocks noGrp="1"/>
          </p:cNvSpPr>
          <p:nvPr>
            <p:ph type="body" sz="quarter" idx="10" hasCustomPrompt="1"/>
          </p:nvPr>
        </p:nvSpPr>
        <p:spPr>
          <a:xfrm>
            <a:off x="2501899" y="6084295"/>
            <a:ext cx="5895525" cy="315035"/>
          </a:xfrm>
          <a:prstGeom prst="rect">
            <a:avLst/>
          </a:prstGeom>
        </p:spPr>
        <p:txBody>
          <a:bodyPr lIns="0" tIns="0" rIns="0" bIns="0"/>
          <a:lstStyle>
            <a:lvl1pPr marL="0" indent="0">
              <a:buNone/>
              <a:defRPr sz="1400">
                <a:solidFill>
                  <a:schemeClr val="accent1">
                    <a:lumMod val="50000"/>
                  </a:schemeClr>
                </a:solidFill>
              </a:defRPr>
            </a:lvl1pPr>
          </a:lstStyle>
          <a:p>
            <a:pPr lvl="0"/>
            <a:r>
              <a:rPr lang="de-DE" dirty="0"/>
              <a:t>Untertitel</a:t>
            </a:r>
          </a:p>
        </p:txBody>
      </p:sp>
    </p:spTree>
    <p:extLst>
      <p:ext uri="{BB962C8B-B14F-4D97-AF65-F5344CB8AC3E}">
        <p14:creationId xmlns:p14="http://schemas.microsoft.com/office/powerpoint/2010/main" val="1042742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alt">
    <p:bg>
      <p:bgPr>
        <a:solidFill>
          <a:srgbClr val="005B79">
            <a:alpha val="20000"/>
          </a:srgbClr>
        </a:solidFill>
        <a:effectLst/>
      </p:bgPr>
    </p:bg>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539552" y="6498000"/>
            <a:ext cx="5698977" cy="146194"/>
          </a:xfrm>
          <a:prstGeom prst="rect">
            <a:avLst/>
          </a:prstGeom>
        </p:spPr>
        <p:txBody>
          <a:bodyPr lIns="0" tIns="0" rIns="0" bIns="0">
            <a:spAutoFit/>
          </a:bodyPr>
          <a:lstStyle>
            <a:lvl1pPr>
              <a:defRPr sz="950">
                <a:latin typeface="Arial" panose="020B0604020202020204" pitchFamily="34" charset="0"/>
                <a:cs typeface="Arial" panose="020B0604020202020204" pitchFamily="34" charset="0"/>
              </a:defRPr>
            </a:lvl1pPr>
          </a:lstStyle>
          <a:p>
            <a:endParaRPr lang="de-DE" dirty="0"/>
          </a:p>
        </p:txBody>
      </p:sp>
      <p:sp>
        <p:nvSpPr>
          <p:cNvPr id="6" name="Foliennummernplatzhalter 5"/>
          <p:cNvSpPr>
            <a:spLocks noGrp="1"/>
          </p:cNvSpPr>
          <p:nvPr>
            <p:ph type="sldNum" sz="quarter" idx="12"/>
          </p:nvPr>
        </p:nvSpPr>
        <p:spPr>
          <a:xfrm>
            <a:off x="7740352" y="6498000"/>
            <a:ext cx="720080" cy="146194"/>
          </a:xfrm>
          <a:prstGeom prst="rect">
            <a:avLst/>
          </a:prstGeom>
        </p:spPr>
        <p:txBody>
          <a:bodyPr wrap="square" lIns="0" tIns="0" rIns="0" bIns="0">
            <a:spAutoFit/>
          </a:bodyPr>
          <a:lstStyle>
            <a:lvl1pPr algn="r">
              <a:defRPr sz="950">
                <a:latin typeface="Arial" panose="020B0604020202020204" pitchFamily="34" charset="0"/>
                <a:cs typeface="Arial" panose="020B0604020202020204" pitchFamily="34" charset="0"/>
              </a:defRPr>
            </a:lvl1pPr>
          </a:lstStyle>
          <a:p>
            <a:fld id="{164DDDC6-98DD-4667-8439-DA71CF6DE1E5}" type="slidenum">
              <a:rPr lang="de-DE" smtClean="0"/>
              <a:pPr/>
              <a:t>‹Nr.›</a:t>
            </a:fld>
            <a:endParaRPr lang="de-DE" dirty="0"/>
          </a:p>
        </p:txBody>
      </p:sp>
      <p:sp>
        <p:nvSpPr>
          <p:cNvPr id="8" name="Inhaltsplatzhalter 2"/>
          <p:cNvSpPr>
            <a:spLocks noGrp="1"/>
          </p:cNvSpPr>
          <p:nvPr>
            <p:ph idx="1" hasCustomPrompt="1"/>
          </p:nvPr>
        </p:nvSpPr>
        <p:spPr>
          <a:xfrm>
            <a:off x="540432" y="1268760"/>
            <a:ext cx="7920000" cy="532655"/>
          </a:xfrm>
          <a:prstGeom prst="rect">
            <a:avLst/>
          </a:prstGeom>
        </p:spPr>
        <p:txBody>
          <a:bodyPr lIns="0" tIns="0" rIns="0" bIns="0"/>
          <a:lstStyle>
            <a:lvl1pPr marL="0" indent="0" algn="l">
              <a:buNone/>
              <a:defRPr sz="2700" b="1">
                <a:solidFill>
                  <a:schemeClr val="accent1">
                    <a:lumMod val="50000"/>
                  </a:schemeClr>
                </a:solidFill>
                <a:latin typeface="+mj-lt"/>
              </a:defRPr>
            </a:lvl1pPr>
            <a:lvl2pPr marL="457200" indent="0">
              <a:buFont typeface="Arial" panose="020B0604020202020204" pitchFamily="34" charset="0"/>
              <a:buNone/>
              <a:defRPr sz="1300" b="1"/>
            </a:lvl2pPr>
            <a:lvl3pPr>
              <a:defRPr sz="1300"/>
            </a:lvl3pPr>
            <a:lvl4pPr>
              <a:defRPr sz="1300"/>
            </a:lvl4pPr>
            <a:lvl5pPr>
              <a:defRPr sz="1300"/>
            </a:lvl5pPr>
          </a:lstStyle>
          <a:p>
            <a:pPr lvl="0"/>
            <a:r>
              <a:rPr lang="de-DE" dirty="0"/>
              <a:t>Überschrift</a:t>
            </a:r>
          </a:p>
        </p:txBody>
      </p:sp>
      <p:sp>
        <p:nvSpPr>
          <p:cNvPr id="9" name="Inhaltsplatzhalter 2"/>
          <p:cNvSpPr>
            <a:spLocks noGrp="1"/>
          </p:cNvSpPr>
          <p:nvPr>
            <p:ph idx="13" hasCustomPrompt="1"/>
          </p:nvPr>
        </p:nvSpPr>
        <p:spPr>
          <a:xfrm>
            <a:off x="540432" y="2060848"/>
            <a:ext cx="7920000" cy="4104456"/>
          </a:xfrm>
          <a:prstGeom prst="rect">
            <a:avLst/>
          </a:prstGeom>
        </p:spPr>
        <p:txBody>
          <a:bodyPr lIns="0" tIns="0" rIns="0" bIns="0"/>
          <a:lstStyle>
            <a:lvl1pPr marL="0" indent="0" algn="l">
              <a:buFont typeface="Arial" panose="020B0604020202020204" pitchFamily="34" charset="0"/>
              <a:buNone/>
              <a:defRPr sz="2000" b="0">
                <a:solidFill>
                  <a:schemeClr val="accent1">
                    <a:lumMod val="50000"/>
                  </a:schemeClr>
                </a:solidFill>
                <a:latin typeface="+mn-lt"/>
              </a:defRPr>
            </a:lvl1pPr>
            <a:lvl2pPr marL="457200" indent="0">
              <a:buFont typeface="Arial" panose="020B0604020202020204" pitchFamily="34" charset="0"/>
              <a:buNone/>
              <a:defRPr sz="1300" b="1"/>
            </a:lvl2pPr>
            <a:lvl3pPr>
              <a:defRPr sz="1300"/>
            </a:lvl3pPr>
            <a:lvl4pPr>
              <a:defRPr sz="1300"/>
            </a:lvl4pPr>
            <a:lvl5pPr>
              <a:defRPr sz="1300"/>
            </a:lvl5pPr>
          </a:lstStyle>
          <a:p>
            <a:pPr lvl="0"/>
            <a:r>
              <a:rPr lang="de-DE" dirty="0"/>
              <a:t>Textinhalt</a:t>
            </a:r>
          </a:p>
        </p:txBody>
      </p:sp>
      <p:pic>
        <p:nvPicPr>
          <p:cNvPr id="7" name="Grafik 6">
            <a:extLst>
              <a:ext uri="{FF2B5EF4-FFF2-40B4-BE49-F238E27FC236}">
                <a16:creationId xmlns:a16="http://schemas.microsoft.com/office/drawing/2014/main" id="{4A8F86D7-A4F4-4452-8FE1-3E715FB676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7840" y="148382"/>
            <a:ext cx="981606" cy="934465"/>
          </a:xfrm>
          <a:prstGeom prst="rect">
            <a:avLst/>
          </a:prstGeom>
        </p:spPr>
      </p:pic>
    </p:spTree>
    <p:extLst>
      <p:ext uri="{BB962C8B-B14F-4D97-AF65-F5344CB8AC3E}">
        <p14:creationId xmlns:p14="http://schemas.microsoft.com/office/powerpoint/2010/main" val="2142403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484000" y="4726800"/>
            <a:ext cx="5902424" cy="1366495"/>
          </a:xfrm>
          <a:prstGeom prst="rect">
            <a:avLst/>
          </a:prstGeom>
        </p:spPr>
        <p:txBody>
          <a:bodyPr lIns="0" tIns="0" rIns="0" bIns="0"/>
          <a:lstStyle>
            <a:lvl1pPr>
              <a:lnSpc>
                <a:spcPts val="4800"/>
              </a:lnSpc>
              <a:defRPr baseline="0">
                <a:solidFill>
                  <a:schemeClr val="accent1">
                    <a:lumMod val="50000"/>
                  </a:schemeClr>
                </a:solidFill>
              </a:defRPr>
            </a:lvl1pPr>
          </a:lstStyle>
          <a:p>
            <a:r>
              <a:rPr lang="de-DE" dirty="0"/>
              <a:t>Titel einer Präsentation</a:t>
            </a:r>
          </a:p>
        </p:txBody>
      </p:sp>
      <p:sp>
        <p:nvSpPr>
          <p:cNvPr id="5" name="Textplatzhalter 4"/>
          <p:cNvSpPr>
            <a:spLocks noGrp="1"/>
          </p:cNvSpPr>
          <p:nvPr>
            <p:ph type="body" sz="quarter" idx="10" hasCustomPrompt="1"/>
          </p:nvPr>
        </p:nvSpPr>
        <p:spPr>
          <a:xfrm>
            <a:off x="2501899" y="6084295"/>
            <a:ext cx="5895525" cy="315035"/>
          </a:xfrm>
          <a:prstGeom prst="rect">
            <a:avLst/>
          </a:prstGeom>
        </p:spPr>
        <p:txBody>
          <a:bodyPr lIns="0" tIns="0" rIns="0" bIns="0"/>
          <a:lstStyle>
            <a:lvl1pPr marL="0" indent="0">
              <a:buNone/>
              <a:defRPr sz="1400">
                <a:solidFill>
                  <a:schemeClr val="accent1">
                    <a:lumMod val="50000"/>
                  </a:schemeClr>
                </a:solidFill>
              </a:defRPr>
            </a:lvl1pPr>
          </a:lstStyle>
          <a:p>
            <a:pPr lvl="0"/>
            <a:r>
              <a:rPr lang="de-DE" dirty="0"/>
              <a:t>Untertitel</a:t>
            </a:r>
          </a:p>
        </p:txBody>
      </p:sp>
    </p:spTree>
    <p:extLst>
      <p:ext uri="{BB962C8B-B14F-4D97-AF65-F5344CB8AC3E}">
        <p14:creationId xmlns:p14="http://schemas.microsoft.com/office/powerpoint/2010/main" val="35342529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539552" y="6498000"/>
            <a:ext cx="5698977" cy="146194"/>
          </a:xfrm>
          <a:prstGeom prst="rect">
            <a:avLst/>
          </a:prstGeom>
        </p:spPr>
        <p:txBody>
          <a:bodyPr lIns="0" tIns="0" rIns="0" bIns="0">
            <a:spAutoFit/>
          </a:bodyPr>
          <a:lstStyle>
            <a:lvl1pPr>
              <a:defRPr sz="950">
                <a:latin typeface="Arial" panose="020B0604020202020204" pitchFamily="34" charset="0"/>
                <a:cs typeface="Arial" panose="020B0604020202020204" pitchFamily="34" charset="0"/>
              </a:defRPr>
            </a:lvl1pPr>
          </a:lstStyle>
          <a:p>
            <a:endParaRPr lang="de-DE" dirty="0"/>
          </a:p>
        </p:txBody>
      </p:sp>
      <p:sp>
        <p:nvSpPr>
          <p:cNvPr id="6" name="Foliennummernplatzhalter 5"/>
          <p:cNvSpPr>
            <a:spLocks noGrp="1"/>
          </p:cNvSpPr>
          <p:nvPr>
            <p:ph type="sldNum" sz="quarter" idx="12"/>
          </p:nvPr>
        </p:nvSpPr>
        <p:spPr>
          <a:xfrm>
            <a:off x="7740352" y="6498000"/>
            <a:ext cx="720080" cy="146194"/>
          </a:xfrm>
          <a:prstGeom prst="rect">
            <a:avLst/>
          </a:prstGeom>
        </p:spPr>
        <p:txBody>
          <a:bodyPr wrap="square" lIns="0" tIns="0" rIns="0" bIns="0">
            <a:spAutoFit/>
          </a:bodyPr>
          <a:lstStyle>
            <a:lvl1pPr algn="r">
              <a:defRPr sz="950">
                <a:latin typeface="Arial" panose="020B0604020202020204" pitchFamily="34" charset="0"/>
                <a:cs typeface="Arial" panose="020B0604020202020204" pitchFamily="34" charset="0"/>
              </a:defRPr>
            </a:lvl1pPr>
          </a:lstStyle>
          <a:p>
            <a:fld id="{164DDDC6-98DD-4667-8439-DA71CF6DE1E5}" type="slidenum">
              <a:rPr lang="de-DE" smtClean="0"/>
              <a:pPr/>
              <a:t>‹Nr.›</a:t>
            </a:fld>
            <a:endParaRPr lang="de-DE" dirty="0"/>
          </a:p>
        </p:txBody>
      </p:sp>
      <p:sp>
        <p:nvSpPr>
          <p:cNvPr id="8" name="Inhaltsplatzhalter 2"/>
          <p:cNvSpPr>
            <a:spLocks noGrp="1"/>
          </p:cNvSpPr>
          <p:nvPr>
            <p:ph idx="1" hasCustomPrompt="1"/>
          </p:nvPr>
        </p:nvSpPr>
        <p:spPr>
          <a:xfrm>
            <a:off x="540432" y="1528193"/>
            <a:ext cx="7920000" cy="532655"/>
          </a:xfrm>
          <a:prstGeom prst="rect">
            <a:avLst/>
          </a:prstGeom>
        </p:spPr>
        <p:txBody>
          <a:bodyPr lIns="0" tIns="0" rIns="0" bIns="0"/>
          <a:lstStyle>
            <a:lvl1pPr marL="0" indent="0" algn="l">
              <a:buNone/>
              <a:defRPr sz="2700" b="1">
                <a:solidFill>
                  <a:schemeClr val="accent1">
                    <a:lumMod val="50000"/>
                  </a:schemeClr>
                </a:solidFill>
                <a:latin typeface="+mj-lt"/>
              </a:defRPr>
            </a:lvl1pPr>
            <a:lvl2pPr marL="457200" indent="0">
              <a:buFont typeface="Arial" panose="020B0604020202020204" pitchFamily="34" charset="0"/>
              <a:buNone/>
              <a:defRPr sz="1300" b="1"/>
            </a:lvl2pPr>
            <a:lvl3pPr>
              <a:defRPr sz="1300"/>
            </a:lvl3pPr>
            <a:lvl4pPr>
              <a:defRPr sz="1300"/>
            </a:lvl4pPr>
            <a:lvl5pPr>
              <a:defRPr sz="1300"/>
            </a:lvl5pPr>
          </a:lstStyle>
          <a:p>
            <a:pPr lvl="0"/>
            <a:r>
              <a:rPr lang="de-DE" dirty="0"/>
              <a:t>Überschrift</a:t>
            </a:r>
          </a:p>
        </p:txBody>
      </p:sp>
      <p:sp>
        <p:nvSpPr>
          <p:cNvPr id="9" name="Inhaltsplatzhalter 2"/>
          <p:cNvSpPr>
            <a:spLocks noGrp="1"/>
          </p:cNvSpPr>
          <p:nvPr>
            <p:ph idx="13" hasCustomPrompt="1"/>
          </p:nvPr>
        </p:nvSpPr>
        <p:spPr>
          <a:xfrm>
            <a:off x="540432" y="2204864"/>
            <a:ext cx="7920000" cy="4104456"/>
          </a:xfrm>
          <a:prstGeom prst="rect">
            <a:avLst/>
          </a:prstGeom>
        </p:spPr>
        <p:txBody>
          <a:bodyPr lIns="0" tIns="0" rIns="0" bIns="0"/>
          <a:lstStyle>
            <a:lvl1pPr marL="0" indent="0" algn="l">
              <a:buFont typeface="Arial" panose="020B0604020202020204" pitchFamily="34" charset="0"/>
              <a:buNone/>
              <a:defRPr sz="2000" b="0">
                <a:solidFill>
                  <a:schemeClr val="accent1">
                    <a:lumMod val="50000"/>
                  </a:schemeClr>
                </a:solidFill>
                <a:latin typeface="+mn-lt"/>
              </a:defRPr>
            </a:lvl1pPr>
            <a:lvl2pPr marL="457200" indent="0">
              <a:buFont typeface="Arial" panose="020B0604020202020204" pitchFamily="34" charset="0"/>
              <a:buNone/>
              <a:defRPr sz="1300" b="1"/>
            </a:lvl2pPr>
            <a:lvl3pPr>
              <a:defRPr sz="1300"/>
            </a:lvl3pPr>
            <a:lvl4pPr>
              <a:defRPr sz="1300"/>
            </a:lvl4pPr>
            <a:lvl5pPr>
              <a:defRPr sz="1300"/>
            </a:lvl5pPr>
          </a:lstStyle>
          <a:p>
            <a:pPr lvl="0"/>
            <a:r>
              <a:rPr lang="de-DE" dirty="0"/>
              <a:t>Textinhalt</a:t>
            </a:r>
          </a:p>
        </p:txBody>
      </p:sp>
      <p:pic>
        <p:nvPicPr>
          <p:cNvPr id="10" name="Grafik 9">
            <a:extLst>
              <a:ext uri="{FF2B5EF4-FFF2-40B4-BE49-F238E27FC236}">
                <a16:creationId xmlns:a16="http://schemas.microsoft.com/office/drawing/2014/main" id="{A517FF53-0A25-4CC8-8FE9-53E898A48C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552" y="260649"/>
            <a:ext cx="1058967" cy="1008111"/>
          </a:xfrm>
          <a:prstGeom prst="rect">
            <a:avLst/>
          </a:prstGeom>
        </p:spPr>
      </p:pic>
    </p:spTree>
    <p:extLst>
      <p:ext uri="{BB962C8B-B14F-4D97-AF65-F5344CB8AC3E}">
        <p14:creationId xmlns:p14="http://schemas.microsoft.com/office/powerpoint/2010/main" val="38564414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484000" y="4726800"/>
            <a:ext cx="5902424" cy="1366495"/>
          </a:xfrm>
          <a:prstGeom prst="rect">
            <a:avLst/>
          </a:prstGeom>
        </p:spPr>
        <p:txBody>
          <a:bodyPr lIns="0" tIns="0" rIns="0" bIns="0"/>
          <a:lstStyle>
            <a:lvl1pPr>
              <a:lnSpc>
                <a:spcPts val="4800"/>
              </a:lnSpc>
              <a:defRPr baseline="0">
                <a:solidFill>
                  <a:schemeClr val="accent1">
                    <a:lumMod val="50000"/>
                  </a:schemeClr>
                </a:solidFill>
              </a:defRPr>
            </a:lvl1pPr>
          </a:lstStyle>
          <a:p>
            <a:r>
              <a:rPr lang="de-DE" dirty="0"/>
              <a:t>Titel einer Präsentation</a:t>
            </a:r>
          </a:p>
        </p:txBody>
      </p:sp>
      <p:sp>
        <p:nvSpPr>
          <p:cNvPr id="5" name="Textplatzhalter 4"/>
          <p:cNvSpPr>
            <a:spLocks noGrp="1"/>
          </p:cNvSpPr>
          <p:nvPr>
            <p:ph type="body" sz="quarter" idx="10" hasCustomPrompt="1"/>
          </p:nvPr>
        </p:nvSpPr>
        <p:spPr>
          <a:xfrm>
            <a:off x="2501899" y="6084295"/>
            <a:ext cx="5895525" cy="315035"/>
          </a:xfrm>
          <a:prstGeom prst="rect">
            <a:avLst/>
          </a:prstGeom>
        </p:spPr>
        <p:txBody>
          <a:bodyPr lIns="0" tIns="0" rIns="0" bIns="0"/>
          <a:lstStyle>
            <a:lvl1pPr marL="0" indent="0">
              <a:buNone/>
              <a:defRPr sz="1400">
                <a:solidFill>
                  <a:schemeClr val="accent1">
                    <a:lumMod val="50000"/>
                  </a:schemeClr>
                </a:solidFill>
              </a:defRPr>
            </a:lvl1pPr>
          </a:lstStyle>
          <a:p>
            <a:pPr lvl="0"/>
            <a:r>
              <a:rPr lang="de-DE" dirty="0"/>
              <a:t>Untertitel</a:t>
            </a:r>
          </a:p>
        </p:txBody>
      </p:sp>
    </p:spTree>
    <p:extLst>
      <p:ext uri="{BB962C8B-B14F-4D97-AF65-F5344CB8AC3E}">
        <p14:creationId xmlns:p14="http://schemas.microsoft.com/office/powerpoint/2010/main" val="1715329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
    <p:bg>
      <p:bgPr>
        <a:solidFill>
          <a:srgbClr val="005B79">
            <a:alpha val="20000"/>
          </a:srgbClr>
        </a:solidFill>
        <a:effectLst/>
      </p:bgPr>
    </p:bg>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539552" y="6498000"/>
            <a:ext cx="5698977" cy="146194"/>
          </a:xfrm>
          <a:prstGeom prst="rect">
            <a:avLst/>
          </a:prstGeom>
        </p:spPr>
        <p:txBody>
          <a:bodyPr lIns="0" tIns="0" rIns="0" bIns="0">
            <a:spAutoFit/>
          </a:bodyPr>
          <a:lstStyle>
            <a:lvl1pPr>
              <a:defRPr sz="950">
                <a:latin typeface="Arial" panose="020B0604020202020204" pitchFamily="34" charset="0"/>
                <a:cs typeface="Arial" panose="020B0604020202020204" pitchFamily="34" charset="0"/>
              </a:defRPr>
            </a:lvl1pPr>
          </a:lstStyle>
          <a:p>
            <a:endParaRPr lang="de-DE" dirty="0"/>
          </a:p>
        </p:txBody>
      </p:sp>
      <p:sp>
        <p:nvSpPr>
          <p:cNvPr id="6" name="Foliennummernplatzhalter 5"/>
          <p:cNvSpPr>
            <a:spLocks noGrp="1"/>
          </p:cNvSpPr>
          <p:nvPr>
            <p:ph type="sldNum" sz="quarter" idx="12"/>
          </p:nvPr>
        </p:nvSpPr>
        <p:spPr>
          <a:xfrm>
            <a:off x="7740352" y="6498000"/>
            <a:ext cx="720080" cy="146194"/>
          </a:xfrm>
          <a:prstGeom prst="rect">
            <a:avLst/>
          </a:prstGeom>
        </p:spPr>
        <p:txBody>
          <a:bodyPr wrap="square" lIns="0" tIns="0" rIns="0" bIns="0">
            <a:spAutoFit/>
          </a:bodyPr>
          <a:lstStyle>
            <a:lvl1pPr algn="r">
              <a:defRPr sz="950">
                <a:latin typeface="Arial" panose="020B0604020202020204" pitchFamily="34" charset="0"/>
                <a:cs typeface="Arial" panose="020B0604020202020204" pitchFamily="34" charset="0"/>
              </a:defRPr>
            </a:lvl1pPr>
          </a:lstStyle>
          <a:p>
            <a:fld id="{164DDDC6-98DD-4667-8439-DA71CF6DE1E5}" type="slidenum">
              <a:rPr lang="de-DE" smtClean="0"/>
              <a:pPr/>
              <a:t>‹Nr.›</a:t>
            </a:fld>
            <a:endParaRPr lang="de-DE" dirty="0"/>
          </a:p>
        </p:txBody>
      </p:sp>
      <p:sp>
        <p:nvSpPr>
          <p:cNvPr id="8" name="Inhaltsplatzhalter 2"/>
          <p:cNvSpPr>
            <a:spLocks noGrp="1"/>
          </p:cNvSpPr>
          <p:nvPr>
            <p:ph idx="1" hasCustomPrompt="1"/>
          </p:nvPr>
        </p:nvSpPr>
        <p:spPr>
          <a:xfrm>
            <a:off x="540432" y="1268760"/>
            <a:ext cx="7920000" cy="532655"/>
          </a:xfrm>
          <a:prstGeom prst="rect">
            <a:avLst/>
          </a:prstGeom>
        </p:spPr>
        <p:txBody>
          <a:bodyPr lIns="0" tIns="0" rIns="0" bIns="0"/>
          <a:lstStyle>
            <a:lvl1pPr marL="0" indent="0" algn="l">
              <a:buNone/>
              <a:defRPr sz="2700" b="1">
                <a:solidFill>
                  <a:schemeClr val="accent1">
                    <a:lumMod val="50000"/>
                  </a:schemeClr>
                </a:solidFill>
                <a:latin typeface="+mj-lt"/>
              </a:defRPr>
            </a:lvl1pPr>
            <a:lvl2pPr marL="457200" indent="0">
              <a:buFont typeface="Arial" panose="020B0604020202020204" pitchFamily="34" charset="0"/>
              <a:buNone/>
              <a:defRPr sz="1300" b="1"/>
            </a:lvl2pPr>
            <a:lvl3pPr>
              <a:defRPr sz="1300"/>
            </a:lvl3pPr>
            <a:lvl4pPr>
              <a:defRPr sz="1300"/>
            </a:lvl4pPr>
            <a:lvl5pPr>
              <a:defRPr sz="1300"/>
            </a:lvl5pPr>
          </a:lstStyle>
          <a:p>
            <a:pPr lvl="0"/>
            <a:r>
              <a:rPr lang="de-DE" dirty="0"/>
              <a:t>Überschrift</a:t>
            </a:r>
          </a:p>
        </p:txBody>
      </p:sp>
      <p:sp>
        <p:nvSpPr>
          <p:cNvPr id="9" name="Inhaltsplatzhalter 2"/>
          <p:cNvSpPr>
            <a:spLocks noGrp="1"/>
          </p:cNvSpPr>
          <p:nvPr>
            <p:ph idx="13" hasCustomPrompt="1"/>
          </p:nvPr>
        </p:nvSpPr>
        <p:spPr>
          <a:xfrm>
            <a:off x="540432" y="2060848"/>
            <a:ext cx="7920000" cy="4104456"/>
          </a:xfrm>
          <a:prstGeom prst="rect">
            <a:avLst/>
          </a:prstGeom>
        </p:spPr>
        <p:txBody>
          <a:bodyPr lIns="0" tIns="0" rIns="0" bIns="0"/>
          <a:lstStyle>
            <a:lvl1pPr marL="0" indent="0" algn="l">
              <a:buFont typeface="Arial" panose="020B0604020202020204" pitchFamily="34" charset="0"/>
              <a:buNone/>
              <a:defRPr sz="2000" b="0">
                <a:solidFill>
                  <a:schemeClr val="accent1">
                    <a:lumMod val="50000"/>
                  </a:schemeClr>
                </a:solidFill>
                <a:latin typeface="+mn-lt"/>
              </a:defRPr>
            </a:lvl1pPr>
            <a:lvl2pPr marL="457200" indent="0">
              <a:buFont typeface="Arial" panose="020B0604020202020204" pitchFamily="34" charset="0"/>
              <a:buNone/>
              <a:defRPr sz="1300" b="1"/>
            </a:lvl2pPr>
            <a:lvl3pPr>
              <a:defRPr sz="1300"/>
            </a:lvl3pPr>
            <a:lvl4pPr>
              <a:defRPr sz="1300"/>
            </a:lvl4pPr>
            <a:lvl5pPr>
              <a:defRPr sz="1300"/>
            </a:lvl5pPr>
          </a:lstStyle>
          <a:p>
            <a:pPr lvl="0"/>
            <a:r>
              <a:rPr lang="de-DE" dirty="0"/>
              <a:t>Textinhalt</a:t>
            </a:r>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552" y="6308528"/>
            <a:ext cx="379035" cy="360832"/>
          </a:xfrm>
          <a:prstGeom prst="rect">
            <a:avLst/>
          </a:prstGeom>
        </p:spPr>
      </p:pic>
    </p:spTree>
    <p:extLst>
      <p:ext uri="{BB962C8B-B14F-4D97-AF65-F5344CB8AC3E}">
        <p14:creationId xmlns:p14="http://schemas.microsoft.com/office/powerpoint/2010/main" val="19330529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539552" y="6498000"/>
            <a:ext cx="5698977" cy="146194"/>
          </a:xfrm>
          <a:prstGeom prst="rect">
            <a:avLst/>
          </a:prstGeom>
        </p:spPr>
        <p:txBody>
          <a:bodyPr lIns="0" tIns="0" rIns="0" bIns="0">
            <a:spAutoFit/>
          </a:bodyPr>
          <a:lstStyle>
            <a:lvl1pPr>
              <a:defRPr sz="950">
                <a:latin typeface="Arial" panose="020B0604020202020204" pitchFamily="34" charset="0"/>
                <a:cs typeface="Arial" panose="020B0604020202020204" pitchFamily="34" charset="0"/>
              </a:defRPr>
            </a:lvl1pPr>
          </a:lstStyle>
          <a:p>
            <a:endParaRPr lang="de-DE" dirty="0"/>
          </a:p>
        </p:txBody>
      </p:sp>
      <p:sp>
        <p:nvSpPr>
          <p:cNvPr id="6" name="Foliennummernplatzhalter 5"/>
          <p:cNvSpPr>
            <a:spLocks noGrp="1"/>
          </p:cNvSpPr>
          <p:nvPr>
            <p:ph type="sldNum" sz="quarter" idx="12"/>
          </p:nvPr>
        </p:nvSpPr>
        <p:spPr>
          <a:xfrm>
            <a:off x="7740352" y="6498000"/>
            <a:ext cx="720080" cy="146194"/>
          </a:xfrm>
          <a:prstGeom prst="rect">
            <a:avLst/>
          </a:prstGeom>
        </p:spPr>
        <p:txBody>
          <a:bodyPr wrap="square" lIns="0" tIns="0" rIns="0" bIns="0">
            <a:spAutoFit/>
          </a:bodyPr>
          <a:lstStyle>
            <a:lvl1pPr algn="r">
              <a:defRPr sz="950">
                <a:latin typeface="Arial" panose="020B0604020202020204" pitchFamily="34" charset="0"/>
                <a:cs typeface="Arial" panose="020B0604020202020204" pitchFamily="34" charset="0"/>
              </a:defRPr>
            </a:lvl1pPr>
          </a:lstStyle>
          <a:p>
            <a:fld id="{164DDDC6-98DD-4667-8439-DA71CF6DE1E5}" type="slidenum">
              <a:rPr lang="de-DE" smtClean="0"/>
              <a:pPr/>
              <a:t>‹Nr.›</a:t>
            </a:fld>
            <a:endParaRPr lang="de-DE" dirty="0"/>
          </a:p>
        </p:txBody>
      </p:sp>
      <p:sp>
        <p:nvSpPr>
          <p:cNvPr id="8" name="Inhaltsplatzhalter 2"/>
          <p:cNvSpPr>
            <a:spLocks noGrp="1"/>
          </p:cNvSpPr>
          <p:nvPr>
            <p:ph idx="1" hasCustomPrompt="1"/>
          </p:nvPr>
        </p:nvSpPr>
        <p:spPr>
          <a:xfrm>
            <a:off x="540432" y="1528193"/>
            <a:ext cx="7920000" cy="532655"/>
          </a:xfrm>
          <a:prstGeom prst="rect">
            <a:avLst/>
          </a:prstGeom>
        </p:spPr>
        <p:txBody>
          <a:bodyPr lIns="0" tIns="0" rIns="0" bIns="0"/>
          <a:lstStyle>
            <a:lvl1pPr marL="0" indent="0" algn="l">
              <a:buNone/>
              <a:defRPr sz="2700" b="1">
                <a:solidFill>
                  <a:schemeClr val="tx1"/>
                </a:solidFill>
                <a:latin typeface="+mj-lt"/>
              </a:defRPr>
            </a:lvl1pPr>
            <a:lvl2pPr marL="457200" indent="0">
              <a:buFont typeface="Arial" panose="020B0604020202020204" pitchFamily="34" charset="0"/>
              <a:buNone/>
              <a:defRPr sz="1300" b="1"/>
            </a:lvl2pPr>
            <a:lvl3pPr>
              <a:defRPr sz="1300"/>
            </a:lvl3pPr>
            <a:lvl4pPr>
              <a:defRPr sz="1300"/>
            </a:lvl4pPr>
            <a:lvl5pPr>
              <a:defRPr sz="1300"/>
            </a:lvl5pPr>
          </a:lstStyle>
          <a:p>
            <a:pPr lvl="0"/>
            <a:r>
              <a:rPr lang="de-DE" dirty="0"/>
              <a:t>Überschrift</a:t>
            </a:r>
          </a:p>
        </p:txBody>
      </p:sp>
      <p:sp>
        <p:nvSpPr>
          <p:cNvPr id="9" name="Inhaltsplatzhalter 2"/>
          <p:cNvSpPr>
            <a:spLocks noGrp="1"/>
          </p:cNvSpPr>
          <p:nvPr>
            <p:ph idx="13" hasCustomPrompt="1"/>
          </p:nvPr>
        </p:nvSpPr>
        <p:spPr>
          <a:xfrm>
            <a:off x="540432" y="2204864"/>
            <a:ext cx="7920000" cy="4104456"/>
          </a:xfrm>
          <a:prstGeom prst="rect">
            <a:avLst/>
          </a:prstGeom>
        </p:spPr>
        <p:txBody>
          <a:bodyPr lIns="0" tIns="0" rIns="0" bIns="0"/>
          <a:lstStyle>
            <a:lvl1pPr marL="0" indent="0" algn="l">
              <a:buFont typeface="Arial" panose="020B0604020202020204" pitchFamily="34" charset="0"/>
              <a:buNone/>
              <a:defRPr sz="2000" b="0">
                <a:solidFill>
                  <a:schemeClr val="tx1"/>
                </a:solidFill>
                <a:latin typeface="+mn-lt"/>
              </a:defRPr>
            </a:lvl1pPr>
            <a:lvl2pPr marL="457200" indent="0">
              <a:buFont typeface="Arial" panose="020B0604020202020204" pitchFamily="34" charset="0"/>
              <a:buNone/>
              <a:defRPr sz="1300" b="1"/>
            </a:lvl2pPr>
            <a:lvl3pPr>
              <a:defRPr sz="1300"/>
            </a:lvl3pPr>
            <a:lvl4pPr>
              <a:defRPr sz="1300"/>
            </a:lvl4pPr>
            <a:lvl5pPr>
              <a:defRPr sz="1300"/>
            </a:lvl5pPr>
          </a:lstStyle>
          <a:p>
            <a:pPr lvl="0"/>
            <a:r>
              <a:rPr lang="de-DE" dirty="0"/>
              <a:t>Textinhalt</a:t>
            </a:r>
          </a:p>
        </p:txBody>
      </p:sp>
      <p:pic>
        <p:nvPicPr>
          <p:cNvPr id="7" name="Grafik 6">
            <a:extLst>
              <a:ext uri="{FF2B5EF4-FFF2-40B4-BE49-F238E27FC236}">
                <a16:creationId xmlns:a16="http://schemas.microsoft.com/office/drawing/2014/main" id="{C608E8BD-B879-4974-9B82-67C4CBEBE6D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552" y="188641"/>
            <a:ext cx="1058967" cy="1008111"/>
          </a:xfrm>
          <a:prstGeom prst="rect">
            <a:avLst/>
          </a:prstGeom>
        </p:spPr>
      </p:pic>
    </p:spTree>
    <p:extLst>
      <p:ext uri="{BB962C8B-B14F-4D97-AF65-F5344CB8AC3E}">
        <p14:creationId xmlns:p14="http://schemas.microsoft.com/office/powerpoint/2010/main" val="42636500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72D5289-7D58-F047-9DBE-4C71D42C0945}"/>
              </a:ext>
            </a:extLst>
          </p:cNvPr>
          <p:cNvSpPr>
            <a:spLocks noGrp="1"/>
          </p:cNvSpPr>
          <p:nvPr>
            <p:ph type="dt" sz="half" idx="10"/>
          </p:nvPr>
        </p:nvSpPr>
        <p:spPr>
          <a:xfrm>
            <a:off x="628650" y="6356350"/>
            <a:ext cx="2057400" cy="365125"/>
          </a:xfrm>
          <a:prstGeom prst="rect">
            <a:avLst/>
          </a:prstGeom>
        </p:spPr>
        <p:txBody>
          <a:bodyPr/>
          <a:lstStyle/>
          <a:p>
            <a:fld id="{8C125FFE-66B8-CE48-94F1-23815B61CD96}" type="datetimeFigureOut">
              <a:rPr lang="de-DE" smtClean="0"/>
              <a:t>23.02.2021</a:t>
            </a:fld>
            <a:endParaRPr lang="de-DE"/>
          </a:p>
        </p:txBody>
      </p:sp>
      <p:sp>
        <p:nvSpPr>
          <p:cNvPr id="3" name="Fußzeilenplatzhalter 2">
            <a:extLst>
              <a:ext uri="{FF2B5EF4-FFF2-40B4-BE49-F238E27FC236}">
                <a16:creationId xmlns:a16="http://schemas.microsoft.com/office/drawing/2014/main" id="{68F5D16C-79D9-EE42-B275-F6B9B46DC8C1}"/>
              </a:ext>
            </a:extLst>
          </p:cNvPr>
          <p:cNvSpPr>
            <a:spLocks noGrp="1"/>
          </p:cNvSpPr>
          <p:nvPr>
            <p:ph type="ftr" sz="quarter" idx="11"/>
          </p:nvPr>
        </p:nvSpPr>
        <p:spPr>
          <a:xfrm>
            <a:off x="3028950" y="6356350"/>
            <a:ext cx="3086100" cy="365125"/>
          </a:xfrm>
          <a:prstGeom prst="rect">
            <a:avLst/>
          </a:prstGeom>
        </p:spPr>
        <p:txBody>
          <a:bodyPr/>
          <a:lstStyle/>
          <a:p>
            <a:endParaRPr lang="de-DE" dirty="0"/>
          </a:p>
        </p:txBody>
      </p:sp>
      <p:sp>
        <p:nvSpPr>
          <p:cNvPr id="4" name="Foliennummernplatzhalter 3">
            <a:extLst>
              <a:ext uri="{FF2B5EF4-FFF2-40B4-BE49-F238E27FC236}">
                <a16:creationId xmlns:a16="http://schemas.microsoft.com/office/drawing/2014/main" id="{21CE2ED1-DAD8-AF49-94C3-FB0B00F28AB0}"/>
              </a:ext>
            </a:extLst>
          </p:cNvPr>
          <p:cNvSpPr>
            <a:spLocks noGrp="1"/>
          </p:cNvSpPr>
          <p:nvPr>
            <p:ph type="sldNum" sz="quarter" idx="12"/>
          </p:nvPr>
        </p:nvSpPr>
        <p:spPr>
          <a:xfrm>
            <a:off x="6457950" y="6356350"/>
            <a:ext cx="2057400" cy="365125"/>
          </a:xfrm>
          <a:prstGeom prst="rect">
            <a:avLst/>
          </a:prstGeom>
        </p:spPr>
        <p:txBody>
          <a:bodyPr/>
          <a:lstStyle/>
          <a:p>
            <a:fld id="{6AA93470-3AD5-C849-A1AB-D4C366D7FF91}" type="slidenum">
              <a:rPr lang="de-DE" smtClean="0"/>
              <a:t>‹Nr.›</a:t>
            </a:fld>
            <a:endParaRPr lang="de-DE"/>
          </a:p>
        </p:txBody>
      </p:sp>
    </p:spTree>
    <p:extLst>
      <p:ext uri="{BB962C8B-B14F-4D97-AF65-F5344CB8AC3E}">
        <p14:creationId xmlns:p14="http://schemas.microsoft.com/office/powerpoint/2010/main" val="382012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72D5289-7D58-F047-9DBE-4C71D42C0945}"/>
              </a:ext>
            </a:extLst>
          </p:cNvPr>
          <p:cNvSpPr>
            <a:spLocks noGrp="1"/>
          </p:cNvSpPr>
          <p:nvPr>
            <p:ph type="dt" sz="half" idx="10"/>
          </p:nvPr>
        </p:nvSpPr>
        <p:spPr>
          <a:xfrm>
            <a:off x="628650" y="6356350"/>
            <a:ext cx="2057400" cy="365125"/>
          </a:xfrm>
          <a:prstGeom prst="rect">
            <a:avLst/>
          </a:prstGeom>
        </p:spPr>
        <p:txBody>
          <a:bodyPr/>
          <a:lstStyle/>
          <a:p>
            <a:fld id="{8C125FFE-66B8-CE48-94F1-23815B61CD96}" type="datetimeFigureOut">
              <a:rPr lang="de-DE" smtClean="0"/>
              <a:t>23.02.2021</a:t>
            </a:fld>
            <a:endParaRPr lang="de-DE"/>
          </a:p>
        </p:txBody>
      </p:sp>
      <p:sp>
        <p:nvSpPr>
          <p:cNvPr id="3" name="Fußzeilenplatzhalter 2">
            <a:extLst>
              <a:ext uri="{FF2B5EF4-FFF2-40B4-BE49-F238E27FC236}">
                <a16:creationId xmlns:a16="http://schemas.microsoft.com/office/drawing/2014/main" id="{68F5D16C-79D9-EE42-B275-F6B9B46DC8C1}"/>
              </a:ext>
            </a:extLst>
          </p:cNvPr>
          <p:cNvSpPr>
            <a:spLocks noGrp="1"/>
          </p:cNvSpPr>
          <p:nvPr>
            <p:ph type="ftr" sz="quarter" idx="11"/>
          </p:nvPr>
        </p:nvSpPr>
        <p:spPr>
          <a:xfrm>
            <a:off x="3028950" y="6356350"/>
            <a:ext cx="3086100" cy="365125"/>
          </a:xfrm>
          <a:prstGeom prst="rect">
            <a:avLst/>
          </a:prstGeom>
        </p:spPr>
        <p:txBody>
          <a:bodyPr/>
          <a:lstStyle/>
          <a:p>
            <a:endParaRPr lang="de-DE" dirty="0"/>
          </a:p>
        </p:txBody>
      </p:sp>
      <p:sp>
        <p:nvSpPr>
          <p:cNvPr id="4" name="Foliennummernplatzhalter 3">
            <a:extLst>
              <a:ext uri="{FF2B5EF4-FFF2-40B4-BE49-F238E27FC236}">
                <a16:creationId xmlns:a16="http://schemas.microsoft.com/office/drawing/2014/main" id="{21CE2ED1-DAD8-AF49-94C3-FB0B00F28AB0}"/>
              </a:ext>
            </a:extLst>
          </p:cNvPr>
          <p:cNvSpPr>
            <a:spLocks noGrp="1"/>
          </p:cNvSpPr>
          <p:nvPr>
            <p:ph type="sldNum" sz="quarter" idx="12"/>
          </p:nvPr>
        </p:nvSpPr>
        <p:spPr>
          <a:xfrm>
            <a:off x="6457950" y="6356350"/>
            <a:ext cx="2057400" cy="365125"/>
          </a:xfrm>
          <a:prstGeom prst="rect">
            <a:avLst/>
          </a:prstGeom>
        </p:spPr>
        <p:txBody>
          <a:bodyPr/>
          <a:lstStyle/>
          <a:p>
            <a:fld id="{6AA93470-3AD5-C849-A1AB-D4C366D7FF91}" type="slidenum">
              <a:rPr lang="de-DE" smtClean="0"/>
              <a:t>‹Nr.›</a:t>
            </a:fld>
            <a:endParaRPr lang="de-DE"/>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5229201"/>
            <a:ext cx="9242491" cy="1628800"/>
          </a:xfrm>
          <a:prstGeom prst="rect">
            <a:avLst/>
          </a:prstGeom>
        </p:spPr>
      </p:pic>
    </p:spTree>
    <p:extLst>
      <p:ext uri="{BB962C8B-B14F-4D97-AF65-F5344CB8AC3E}">
        <p14:creationId xmlns:p14="http://schemas.microsoft.com/office/powerpoint/2010/main" val="2044315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2_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72D5289-7D58-F047-9DBE-4C71D42C0945}"/>
              </a:ext>
            </a:extLst>
          </p:cNvPr>
          <p:cNvSpPr>
            <a:spLocks noGrp="1"/>
          </p:cNvSpPr>
          <p:nvPr>
            <p:ph type="dt" sz="half" idx="10"/>
          </p:nvPr>
        </p:nvSpPr>
        <p:spPr>
          <a:xfrm>
            <a:off x="628650" y="6356350"/>
            <a:ext cx="2057400" cy="365125"/>
          </a:xfrm>
          <a:prstGeom prst="rect">
            <a:avLst/>
          </a:prstGeom>
        </p:spPr>
        <p:txBody>
          <a:bodyPr/>
          <a:lstStyle/>
          <a:p>
            <a:fld id="{8C125FFE-66B8-CE48-94F1-23815B61CD96}" type="datetimeFigureOut">
              <a:rPr lang="de-DE" smtClean="0"/>
              <a:t>23.02.2021</a:t>
            </a:fld>
            <a:endParaRPr lang="de-DE"/>
          </a:p>
        </p:txBody>
      </p:sp>
    </p:spTree>
    <p:extLst>
      <p:ext uri="{BB962C8B-B14F-4D97-AF65-F5344CB8AC3E}">
        <p14:creationId xmlns:p14="http://schemas.microsoft.com/office/powerpoint/2010/main" val="32084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elfolie">
    <p:bg>
      <p:bgPr>
        <a:solidFill>
          <a:srgbClr val="005B79">
            <a:alpha val="20000"/>
          </a:srgbClr>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484000" y="4726800"/>
            <a:ext cx="5902424" cy="1366495"/>
          </a:xfrm>
          <a:prstGeom prst="rect">
            <a:avLst/>
          </a:prstGeom>
        </p:spPr>
        <p:txBody>
          <a:bodyPr lIns="0" tIns="0" rIns="0" bIns="0"/>
          <a:lstStyle>
            <a:lvl1pPr>
              <a:lnSpc>
                <a:spcPts val="4800"/>
              </a:lnSpc>
              <a:defRPr baseline="0">
                <a:solidFill>
                  <a:schemeClr val="accent1">
                    <a:lumMod val="50000"/>
                  </a:schemeClr>
                </a:solidFill>
              </a:defRPr>
            </a:lvl1pPr>
          </a:lstStyle>
          <a:p>
            <a:r>
              <a:rPr lang="de-DE" dirty="0"/>
              <a:t>Titel einer Präsentation</a:t>
            </a:r>
          </a:p>
        </p:txBody>
      </p:sp>
      <p:sp>
        <p:nvSpPr>
          <p:cNvPr id="5" name="Textplatzhalter 4"/>
          <p:cNvSpPr>
            <a:spLocks noGrp="1"/>
          </p:cNvSpPr>
          <p:nvPr>
            <p:ph type="body" sz="quarter" idx="10" hasCustomPrompt="1"/>
          </p:nvPr>
        </p:nvSpPr>
        <p:spPr>
          <a:xfrm>
            <a:off x="2501899" y="6084295"/>
            <a:ext cx="5895525" cy="315035"/>
          </a:xfrm>
          <a:prstGeom prst="rect">
            <a:avLst/>
          </a:prstGeom>
        </p:spPr>
        <p:txBody>
          <a:bodyPr lIns="0" tIns="0" rIns="0" bIns="0"/>
          <a:lstStyle>
            <a:lvl1pPr marL="0" indent="0">
              <a:buNone/>
              <a:defRPr sz="1400">
                <a:solidFill>
                  <a:schemeClr val="accent1">
                    <a:lumMod val="50000"/>
                  </a:schemeClr>
                </a:solidFill>
              </a:defRPr>
            </a:lvl1pPr>
          </a:lstStyle>
          <a:p>
            <a:pPr lvl="0"/>
            <a:r>
              <a:rPr lang="de-DE" dirty="0"/>
              <a:t>Untertitel</a:t>
            </a:r>
          </a:p>
        </p:txBody>
      </p:sp>
    </p:spTree>
    <p:extLst>
      <p:ext uri="{BB962C8B-B14F-4D97-AF65-F5344CB8AC3E}">
        <p14:creationId xmlns:p14="http://schemas.microsoft.com/office/powerpoint/2010/main" val="3877390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
    <p:bg>
      <p:bgPr>
        <a:solidFill>
          <a:srgbClr val="005B79">
            <a:alpha val="20000"/>
          </a:srgbClr>
        </a:solidFill>
        <a:effectLst/>
      </p:bgPr>
    </p:bg>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7740352" y="6498000"/>
            <a:ext cx="720080" cy="146194"/>
          </a:xfrm>
          <a:prstGeom prst="rect">
            <a:avLst/>
          </a:prstGeom>
        </p:spPr>
        <p:txBody>
          <a:bodyPr wrap="square" lIns="0" tIns="0" rIns="0" bIns="0">
            <a:spAutoFit/>
          </a:bodyPr>
          <a:lstStyle>
            <a:lvl1pPr algn="r">
              <a:defRPr sz="950">
                <a:latin typeface="Arial" panose="020B0604020202020204" pitchFamily="34" charset="0"/>
                <a:cs typeface="Arial" panose="020B0604020202020204" pitchFamily="34" charset="0"/>
              </a:defRPr>
            </a:lvl1pPr>
          </a:lstStyle>
          <a:p>
            <a:fld id="{164DDDC6-98DD-4667-8439-DA71CF6DE1E5}" type="slidenum">
              <a:rPr lang="de-DE" smtClean="0"/>
              <a:pPr/>
              <a:t>‹Nr.›</a:t>
            </a:fld>
            <a:endParaRPr lang="de-DE" dirty="0"/>
          </a:p>
        </p:txBody>
      </p:sp>
      <p:sp>
        <p:nvSpPr>
          <p:cNvPr id="8" name="Inhaltsplatzhalter 2"/>
          <p:cNvSpPr>
            <a:spLocks noGrp="1"/>
          </p:cNvSpPr>
          <p:nvPr>
            <p:ph idx="1" hasCustomPrompt="1"/>
          </p:nvPr>
        </p:nvSpPr>
        <p:spPr>
          <a:xfrm>
            <a:off x="540432" y="1268760"/>
            <a:ext cx="7920000" cy="532655"/>
          </a:xfrm>
          <a:prstGeom prst="rect">
            <a:avLst/>
          </a:prstGeom>
        </p:spPr>
        <p:txBody>
          <a:bodyPr lIns="0" tIns="0" rIns="0" bIns="0"/>
          <a:lstStyle>
            <a:lvl1pPr marL="0" indent="0" algn="l">
              <a:buNone/>
              <a:defRPr sz="2700" b="1">
                <a:solidFill>
                  <a:schemeClr val="accent1">
                    <a:lumMod val="50000"/>
                  </a:schemeClr>
                </a:solidFill>
                <a:latin typeface="+mj-lt"/>
              </a:defRPr>
            </a:lvl1pPr>
            <a:lvl2pPr marL="457200" indent="0">
              <a:buFont typeface="Arial" panose="020B0604020202020204" pitchFamily="34" charset="0"/>
              <a:buNone/>
              <a:defRPr sz="1300" b="1"/>
            </a:lvl2pPr>
            <a:lvl3pPr>
              <a:defRPr sz="1300"/>
            </a:lvl3pPr>
            <a:lvl4pPr>
              <a:defRPr sz="1300"/>
            </a:lvl4pPr>
            <a:lvl5pPr>
              <a:defRPr sz="1300"/>
            </a:lvl5pPr>
          </a:lstStyle>
          <a:p>
            <a:pPr lvl="0"/>
            <a:r>
              <a:rPr lang="de-DE" dirty="0" err="1"/>
              <a:t>Übersvcvyxcvxcvxycvyxcvxycvxcyvxcvchrift</a:t>
            </a:r>
            <a:endParaRPr lang="de-DE" dirty="0"/>
          </a:p>
        </p:txBody>
      </p:sp>
      <p:sp>
        <p:nvSpPr>
          <p:cNvPr id="9" name="Inhaltsplatzhalter 2"/>
          <p:cNvSpPr>
            <a:spLocks noGrp="1"/>
          </p:cNvSpPr>
          <p:nvPr>
            <p:ph idx="13" hasCustomPrompt="1"/>
          </p:nvPr>
        </p:nvSpPr>
        <p:spPr>
          <a:xfrm>
            <a:off x="540432" y="2060848"/>
            <a:ext cx="7920000" cy="4104456"/>
          </a:xfrm>
          <a:prstGeom prst="rect">
            <a:avLst/>
          </a:prstGeom>
        </p:spPr>
        <p:txBody>
          <a:bodyPr lIns="0" tIns="0" rIns="0" bIns="0"/>
          <a:lstStyle>
            <a:lvl1pPr marL="0" indent="0" algn="l">
              <a:buFont typeface="Arial" panose="020B0604020202020204" pitchFamily="34" charset="0"/>
              <a:buNone/>
              <a:defRPr sz="2000" b="0">
                <a:solidFill>
                  <a:schemeClr val="accent1">
                    <a:lumMod val="50000"/>
                  </a:schemeClr>
                </a:solidFill>
                <a:latin typeface="+mn-lt"/>
              </a:defRPr>
            </a:lvl1pPr>
            <a:lvl2pPr marL="457200" indent="0">
              <a:buFont typeface="Arial" panose="020B0604020202020204" pitchFamily="34" charset="0"/>
              <a:buNone/>
              <a:defRPr sz="1300" b="1"/>
            </a:lvl2pPr>
            <a:lvl3pPr>
              <a:defRPr sz="1300"/>
            </a:lvl3pPr>
            <a:lvl4pPr>
              <a:defRPr sz="1300"/>
            </a:lvl4pPr>
            <a:lvl5pPr>
              <a:defRPr sz="1300"/>
            </a:lvl5pPr>
          </a:lstStyle>
          <a:p>
            <a:pPr lvl="0"/>
            <a:r>
              <a:rPr lang="de-DE" dirty="0"/>
              <a:t>Textinhalt</a:t>
            </a:r>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552" y="6308528"/>
            <a:ext cx="379035" cy="360832"/>
          </a:xfrm>
          <a:prstGeom prst="rect">
            <a:avLst/>
          </a:prstGeom>
        </p:spPr>
      </p:pic>
    </p:spTree>
    <p:extLst>
      <p:ext uri="{BB962C8B-B14F-4D97-AF65-F5344CB8AC3E}">
        <p14:creationId xmlns:p14="http://schemas.microsoft.com/office/powerpoint/2010/main" val="403145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folie">
    <p:bg>
      <p:bgPr>
        <a:solidFill>
          <a:srgbClr val="005B79">
            <a:alpha val="20000"/>
          </a:srgbClr>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484000" y="4726800"/>
            <a:ext cx="5902424" cy="1366495"/>
          </a:xfrm>
          <a:prstGeom prst="rect">
            <a:avLst/>
          </a:prstGeom>
        </p:spPr>
        <p:txBody>
          <a:bodyPr lIns="0" tIns="0" rIns="0" bIns="0"/>
          <a:lstStyle>
            <a:lvl1pPr>
              <a:lnSpc>
                <a:spcPts val="4800"/>
              </a:lnSpc>
              <a:defRPr baseline="0">
                <a:solidFill>
                  <a:schemeClr val="accent1">
                    <a:lumMod val="50000"/>
                  </a:schemeClr>
                </a:solidFill>
              </a:defRPr>
            </a:lvl1pPr>
          </a:lstStyle>
          <a:p>
            <a:r>
              <a:rPr lang="de-DE" dirty="0"/>
              <a:t>Titel einer Präsentation</a:t>
            </a:r>
          </a:p>
        </p:txBody>
      </p:sp>
      <p:sp>
        <p:nvSpPr>
          <p:cNvPr id="5" name="Textplatzhalter 4"/>
          <p:cNvSpPr>
            <a:spLocks noGrp="1"/>
          </p:cNvSpPr>
          <p:nvPr>
            <p:ph type="body" sz="quarter" idx="10" hasCustomPrompt="1"/>
          </p:nvPr>
        </p:nvSpPr>
        <p:spPr>
          <a:xfrm>
            <a:off x="2501899" y="6084295"/>
            <a:ext cx="5895525" cy="315035"/>
          </a:xfrm>
          <a:prstGeom prst="rect">
            <a:avLst/>
          </a:prstGeom>
        </p:spPr>
        <p:txBody>
          <a:bodyPr lIns="0" tIns="0" rIns="0" bIns="0"/>
          <a:lstStyle>
            <a:lvl1pPr marL="0" indent="0">
              <a:buNone/>
              <a:defRPr sz="1400">
                <a:solidFill>
                  <a:schemeClr val="accent1">
                    <a:lumMod val="50000"/>
                  </a:schemeClr>
                </a:solidFill>
              </a:defRPr>
            </a:lvl1pPr>
          </a:lstStyle>
          <a:p>
            <a:pPr lvl="0"/>
            <a:r>
              <a:rPr lang="de-DE" dirty="0"/>
              <a:t>Untertitel</a:t>
            </a:r>
          </a:p>
        </p:txBody>
      </p:sp>
    </p:spTree>
    <p:extLst>
      <p:ext uri="{BB962C8B-B14F-4D97-AF65-F5344CB8AC3E}">
        <p14:creationId xmlns:p14="http://schemas.microsoft.com/office/powerpoint/2010/main" val="885830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
    <p:bg>
      <p:bgPr>
        <a:solidFill>
          <a:srgbClr val="005B79">
            <a:alpha val="20000"/>
          </a:srgbClr>
        </a:solidFill>
        <a:effectLst/>
      </p:bgPr>
    </p:bg>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539552" y="6498000"/>
            <a:ext cx="5698977" cy="146194"/>
          </a:xfrm>
          <a:prstGeom prst="rect">
            <a:avLst/>
          </a:prstGeom>
        </p:spPr>
        <p:txBody>
          <a:bodyPr lIns="0" tIns="0" rIns="0" bIns="0">
            <a:spAutoFit/>
          </a:bodyPr>
          <a:lstStyle>
            <a:lvl1pPr>
              <a:defRPr sz="950">
                <a:latin typeface="Arial" panose="020B0604020202020204" pitchFamily="34" charset="0"/>
                <a:cs typeface="Arial" panose="020B0604020202020204" pitchFamily="34" charset="0"/>
              </a:defRPr>
            </a:lvl1pPr>
          </a:lstStyle>
          <a:p>
            <a:endParaRPr lang="de-DE" dirty="0"/>
          </a:p>
        </p:txBody>
      </p:sp>
      <p:sp>
        <p:nvSpPr>
          <p:cNvPr id="6" name="Foliennummernplatzhalter 5"/>
          <p:cNvSpPr>
            <a:spLocks noGrp="1"/>
          </p:cNvSpPr>
          <p:nvPr>
            <p:ph type="sldNum" sz="quarter" idx="12"/>
          </p:nvPr>
        </p:nvSpPr>
        <p:spPr>
          <a:xfrm>
            <a:off x="7740352" y="6498000"/>
            <a:ext cx="720080" cy="146194"/>
          </a:xfrm>
          <a:prstGeom prst="rect">
            <a:avLst/>
          </a:prstGeom>
        </p:spPr>
        <p:txBody>
          <a:bodyPr wrap="square" lIns="0" tIns="0" rIns="0" bIns="0">
            <a:spAutoFit/>
          </a:bodyPr>
          <a:lstStyle>
            <a:lvl1pPr algn="r">
              <a:defRPr sz="950">
                <a:latin typeface="Arial" panose="020B0604020202020204" pitchFamily="34" charset="0"/>
                <a:cs typeface="Arial" panose="020B0604020202020204" pitchFamily="34" charset="0"/>
              </a:defRPr>
            </a:lvl1pPr>
          </a:lstStyle>
          <a:p>
            <a:fld id="{164DDDC6-98DD-4667-8439-DA71CF6DE1E5}" type="slidenum">
              <a:rPr lang="de-DE" smtClean="0"/>
              <a:pPr/>
              <a:t>‹Nr.›</a:t>
            </a:fld>
            <a:endParaRPr lang="de-DE" dirty="0"/>
          </a:p>
        </p:txBody>
      </p:sp>
      <p:sp>
        <p:nvSpPr>
          <p:cNvPr id="8" name="Inhaltsplatzhalter 2"/>
          <p:cNvSpPr>
            <a:spLocks noGrp="1"/>
          </p:cNvSpPr>
          <p:nvPr>
            <p:ph idx="1" hasCustomPrompt="1"/>
          </p:nvPr>
        </p:nvSpPr>
        <p:spPr>
          <a:xfrm>
            <a:off x="540432" y="1268760"/>
            <a:ext cx="7920000" cy="532655"/>
          </a:xfrm>
          <a:prstGeom prst="rect">
            <a:avLst/>
          </a:prstGeom>
        </p:spPr>
        <p:txBody>
          <a:bodyPr lIns="0" tIns="0" rIns="0" bIns="0"/>
          <a:lstStyle>
            <a:lvl1pPr marL="0" indent="0" algn="l">
              <a:buNone/>
              <a:defRPr sz="2700" b="1">
                <a:solidFill>
                  <a:schemeClr val="accent1">
                    <a:lumMod val="50000"/>
                  </a:schemeClr>
                </a:solidFill>
                <a:latin typeface="+mj-lt"/>
              </a:defRPr>
            </a:lvl1pPr>
            <a:lvl2pPr marL="457200" indent="0">
              <a:buFont typeface="Arial" panose="020B0604020202020204" pitchFamily="34" charset="0"/>
              <a:buNone/>
              <a:defRPr sz="1300" b="1"/>
            </a:lvl2pPr>
            <a:lvl3pPr>
              <a:defRPr sz="1300"/>
            </a:lvl3pPr>
            <a:lvl4pPr>
              <a:defRPr sz="1300"/>
            </a:lvl4pPr>
            <a:lvl5pPr>
              <a:defRPr sz="1300"/>
            </a:lvl5pPr>
          </a:lstStyle>
          <a:p>
            <a:pPr lvl="0"/>
            <a:r>
              <a:rPr lang="de-DE" dirty="0"/>
              <a:t>Überschrift</a:t>
            </a:r>
          </a:p>
        </p:txBody>
      </p:sp>
      <p:sp>
        <p:nvSpPr>
          <p:cNvPr id="9" name="Inhaltsplatzhalter 2"/>
          <p:cNvSpPr>
            <a:spLocks noGrp="1"/>
          </p:cNvSpPr>
          <p:nvPr>
            <p:ph idx="13" hasCustomPrompt="1"/>
          </p:nvPr>
        </p:nvSpPr>
        <p:spPr>
          <a:xfrm>
            <a:off x="540432" y="2060848"/>
            <a:ext cx="7920000" cy="4104456"/>
          </a:xfrm>
          <a:prstGeom prst="rect">
            <a:avLst/>
          </a:prstGeom>
        </p:spPr>
        <p:txBody>
          <a:bodyPr lIns="0" tIns="0" rIns="0" bIns="0"/>
          <a:lstStyle>
            <a:lvl1pPr marL="0" indent="0" algn="l">
              <a:buFont typeface="Arial" panose="020B0604020202020204" pitchFamily="34" charset="0"/>
              <a:buNone/>
              <a:defRPr sz="2000" b="0">
                <a:solidFill>
                  <a:schemeClr val="accent1">
                    <a:lumMod val="50000"/>
                  </a:schemeClr>
                </a:solidFill>
                <a:latin typeface="+mn-lt"/>
              </a:defRPr>
            </a:lvl1pPr>
            <a:lvl2pPr marL="457200" indent="0">
              <a:buFont typeface="Arial" panose="020B0604020202020204" pitchFamily="34" charset="0"/>
              <a:buNone/>
              <a:defRPr sz="1300" b="1"/>
            </a:lvl2pPr>
            <a:lvl3pPr>
              <a:defRPr sz="1300"/>
            </a:lvl3pPr>
            <a:lvl4pPr>
              <a:defRPr sz="1300"/>
            </a:lvl4pPr>
            <a:lvl5pPr>
              <a:defRPr sz="1300"/>
            </a:lvl5pPr>
          </a:lstStyle>
          <a:p>
            <a:pPr lvl="0"/>
            <a:r>
              <a:rPr lang="de-DE" dirty="0"/>
              <a:t>Textinhalt</a:t>
            </a:r>
          </a:p>
        </p:txBody>
      </p:sp>
    </p:spTree>
    <p:extLst>
      <p:ext uri="{BB962C8B-B14F-4D97-AF65-F5344CB8AC3E}">
        <p14:creationId xmlns:p14="http://schemas.microsoft.com/office/powerpoint/2010/main" val="2535333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folie">
    <p:bg>
      <p:bgPr>
        <a:solidFill>
          <a:srgbClr val="005B79">
            <a:alpha val="20000"/>
          </a:srgbClr>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484000" y="4726800"/>
            <a:ext cx="5902424" cy="1366495"/>
          </a:xfrm>
          <a:prstGeom prst="rect">
            <a:avLst/>
          </a:prstGeom>
        </p:spPr>
        <p:txBody>
          <a:bodyPr lIns="0" tIns="0" rIns="0" bIns="0"/>
          <a:lstStyle>
            <a:lvl1pPr>
              <a:lnSpc>
                <a:spcPts val="4800"/>
              </a:lnSpc>
              <a:defRPr baseline="0">
                <a:solidFill>
                  <a:schemeClr val="accent1">
                    <a:lumMod val="50000"/>
                  </a:schemeClr>
                </a:solidFill>
              </a:defRPr>
            </a:lvl1pPr>
          </a:lstStyle>
          <a:p>
            <a:r>
              <a:rPr lang="de-DE" dirty="0"/>
              <a:t>Titel einer Präsentation</a:t>
            </a:r>
          </a:p>
        </p:txBody>
      </p:sp>
      <p:sp>
        <p:nvSpPr>
          <p:cNvPr id="5" name="Textplatzhalter 4"/>
          <p:cNvSpPr>
            <a:spLocks noGrp="1"/>
          </p:cNvSpPr>
          <p:nvPr>
            <p:ph type="body" sz="quarter" idx="10" hasCustomPrompt="1"/>
          </p:nvPr>
        </p:nvSpPr>
        <p:spPr>
          <a:xfrm>
            <a:off x="2501899" y="6084295"/>
            <a:ext cx="5895525" cy="315035"/>
          </a:xfrm>
          <a:prstGeom prst="rect">
            <a:avLst/>
          </a:prstGeom>
        </p:spPr>
        <p:txBody>
          <a:bodyPr lIns="0" tIns="0" rIns="0" bIns="0"/>
          <a:lstStyle>
            <a:lvl1pPr marL="0" indent="0">
              <a:buNone/>
              <a:defRPr sz="1400">
                <a:solidFill>
                  <a:schemeClr val="accent1">
                    <a:lumMod val="50000"/>
                  </a:schemeClr>
                </a:solidFill>
              </a:defRPr>
            </a:lvl1pPr>
          </a:lstStyle>
          <a:p>
            <a:pPr lvl="0"/>
            <a:r>
              <a:rPr lang="de-DE" dirty="0"/>
              <a:t>Untertitel</a:t>
            </a:r>
          </a:p>
        </p:txBody>
      </p:sp>
    </p:spTree>
    <p:extLst>
      <p:ext uri="{BB962C8B-B14F-4D97-AF65-F5344CB8AC3E}">
        <p14:creationId xmlns:p14="http://schemas.microsoft.com/office/powerpoint/2010/main" val="1663821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
    <p:bg>
      <p:bgPr>
        <a:solidFill>
          <a:srgbClr val="005B79">
            <a:alpha val="20000"/>
          </a:srgbClr>
        </a:solidFill>
        <a:effectLst/>
      </p:bgPr>
    </p:bg>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539552" y="6498000"/>
            <a:ext cx="5698977" cy="146194"/>
          </a:xfrm>
          <a:prstGeom prst="rect">
            <a:avLst/>
          </a:prstGeom>
        </p:spPr>
        <p:txBody>
          <a:bodyPr lIns="0" tIns="0" rIns="0" bIns="0">
            <a:spAutoFit/>
          </a:bodyPr>
          <a:lstStyle>
            <a:lvl1pPr>
              <a:defRPr sz="950">
                <a:latin typeface="Arial" panose="020B0604020202020204" pitchFamily="34" charset="0"/>
                <a:cs typeface="Arial" panose="020B0604020202020204" pitchFamily="34" charset="0"/>
              </a:defRPr>
            </a:lvl1pPr>
          </a:lstStyle>
          <a:p>
            <a:endParaRPr lang="de-DE" dirty="0"/>
          </a:p>
        </p:txBody>
      </p:sp>
      <p:sp>
        <p:nvSpPr>
          <p:cNvPr id="6" name="Foliennummernplatzhalter 5"/>
          <p:cNvSpPr>
            <a:spLocks noGrp="1"/>
          </p:cNvSpPr>
          <p:nvPr>
            <p:ph type="sldNum" sz="quarter" idx="12"/>
          </p:nvPr>
        </p:nvSpPr>
        <p:spPr>
          <a:xfrm>
            <a:off x="7740352" y="6498000"/>
            <a:ext cx="720080" cy="146194"/>
          </a:xfrm>
          <a:prstGeom prst="rect">
            <a:avLst/>
          </a:prstGeom>
        </p:spPr>
        <p:txBody>
          <a:bodyPr wrap="square" lIns="0" tIns="0" rIns="0" bIns="0">
            <a:spAutoFit/>
          </a:bodyPr>
          <a:lstStyle>
            <a:lvl1pPr algn="r">
              <a:defRPr sz="950">
                <a:latin typeface="Arial" panose="020B0604020202020204" pitchFamily="34" charset="0"/>
                <a:cs typeface="Arial" panose="020B0604020202020204" pitchFamily="34" charset="0"/>
              </a:defRPr>
            </a:lvl1pPr>
          </a:lstStyle>
          <a:p>
            <a:fld id="{164DDDC6-98DD-4667-8439-DA71CF6DE1E5}" type="slidenum">
              <a:rPr lang="de-DE" smtClean="0"/>
              <a:pPr/>
              <a:t>‹Nr.›</a:t>
            </a:fld>
            <a:endParaRPr lang="de-DE" dirty="0"/>
          </a:p>
        </p:txBody>
      </p:sp>
      <p:sp>
        <p:nvSpPr>
          <p:cNvPr id="8" name="Inhaltsplatzhalter 2"/>
          <p:cNvSpPr>
            <a:spLocks noGrp="1"/>
          </p:cNvSpPr>
          <p:nvPr>
            <p:ph idx="1" hasCustomPrompt="1"/>
          </p:nvPr>
        </p:nvSpPr>
        <p:spPr>
          <a:xfrm>
            <a:off x="540432" y="1268760"/>
            <a:ext cx="7920000" cy="532655"/>
          </a:xfrm>
          <a:prstGeom prst="rect">
            <a:avLst/>
          </a:prstGeom>
        </p:spPr>
        <p:txBody>
          <a:bodyPr lIns="0" tIns="0" rIns="0" bIns="0"/>
          <a:lstStyle>
            <a:lvl1pPr marL="0" indent="0" algn="l">
              <a:buNone/>
              <a:defRPr sz="2700" b="1">
                <a:solidFill>
                  <a:schemeClr val="accent1">
                    <a:lumMod val="50000"/>
                  </a:schemeClr>
                </a:solidFill>
                <a:latin typeface="+mj-lt"/>
              </a:defRPr>
            </a:lvl1pPr>
            <a:lvl2pPr marL="457200" indent="0">
              <a:buFont typeface="Arial" panose="020B0604020202020204" pitchFamily="34" charset="0"/>
              <a:buNone/>
              <a:defRPr sz="1300" b="1"/>
            </a:lvl2pPr>
            <a:lvl3pPr>
              <a:defRPr sz="1300"/>
            </a:lvl3pPr>
            <a:lvl4pPr>
              <a:defRPr sz="1300"/>
            </a:lvl4pPr>
            <a:lvl5pPr>
              <a:defRPr sz="1300"/>
            </a:lvl5pPr>
          </a:lstStyle>
          <a:p>
            <a:pPr lvl="0"/>
            <a:r>
              <a:rPr lang="de-DE" dirty="0"/>
              <a:t>Überschrift</a:t>
            </a:r>
          </a:p>
        </p:txBody>
      </p:sp>
      <p:sp>
        <p:nvSpPr>
          <p:cNvPr id="9" name="Inhaltsplatzhalter 2"/>
          <p:cNvSpPr>
            <a:spLocks noGrp="1"/>
          </p:cNvSpPr>
          <p:nvPr>
            <p:ph idx="13" hasCustomPrompt="1"/>
          </p:nvPr>
        </p:nvSpPr>
        <p:spPr>
          <a:xfrm>
            <a:off x="540432" y="2060848"/>
            <a:ext cx="7920000" cy="4104456"/>
          </a:xfrm>
          <a:prstGeom prst="rect">
            <a:avLst/>
          </a:prstGeom>
        </p:spPr>
        <p:txBody>
          <a:bodyPr lIns="0" tIns="0" rIns="0" bIns="0"/>
          <a:lstStyle>
            <a:lvl1pPr marL="0" indent="0" algn="l">
              <a:buFont typeface="Arial" panose="020B0604020202020204" pitchFamily="34" charset="0"/>
              <a:buNone/>
              <a:defRPr sz="2000" b="0">
                <a:solidFill>
                  <a:schemeClr val="accent1">
                    <a:lumMod val="50000"/>
                  </a:schemeClr>
                </a:solidFill>
                <a:latin typeface="+mn-lt"/>
              </a:defRPr>
            </a:lvl1pPr>
            <a:lvl2pPr marL="457200" indent="0">
              <a:buFont typeface="Arial" panose="020B0604020202020204" pitchFamily="34" charset="0"/>
              <a:buNone/>
              <a:defRPr sz="1300" b="1"/>
            </a:lvl2pPr>
            <a:lvl3pPr>
              <a:defRPr sz="1300"/>
            </a:lvl3pPr>
            <a:lvl4pPr>
              <a:defRPr sz="1300"/>
            </a:lvl4pPr>
            <a:lvl5pPr>
              <a:defRPr sz="1300"/>
            </a:lvl5pPr>
          </a:lstStyle>
          <a:p>
            <a:pPr lvl="0"/>
            <a:r>
              <a:rPr lang="de-DE" dirty="0"/>
              <a:t>Textinhalt</a:t>
            </a:r>
          </a:p>
        </p:txBody>
      </p:sp>
    </p:spTree>
    <p:extLst>
      <p:ext uri="{BB962C8B-B14F-4D97-AF65-F5344CB8AC3E}">
        <p14:creationId xmlns:p14="http://schemas.microsoft.com/office/powerpoint/2010/main" val="1414635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folie">
    <p:bg>
      <p:bgPr>
        <a:solidFill>
          <a:srgbClr val="005B79">
            <a:alpha val="20000"/>
          </a:srgbClr>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484000" y="4726800"/>
            <a:ext cx="5902424" cy="1366495"/>
          </a:xfrm>
          <a:prstGeom prst="rect">
            <a:avLst/>
          </a:prstGeom>
        </p:spPr>
        <p:txBody>
          <a:bodyPr lIns="0" tIns="0" rIns="0" bIns="0"/>
          <a:lstStyle>
            <a:lvl1pPr>
              <a:lnSpc>
                <a:spcPts val="4800"/>
              </a:lnSpc>
              <a:defRPr baseline="0">
                <a:solidFill>
                  <a:schemeClr val="accent1">
                    <a:lumMod val="50000"/>
                  </a:schemeClr>
                </a:solidFill>
              </a:defRPr>
            </a:lvl1pPr>
          </a:lstStyle>
          <a:p>
            <a:r>
              <a:rPr lang="de-DE" dirty="0"/>
              <a:t>Titel einer Präsentation</a:t>
            </a:r>
          </a:p>
        </p:txBody>
      </p:sp>
      <p:sp>
        <p:nvSpPr>
          <p:cNvPr id="5" name="Textplatzhalter 4"/>
          <p:cNvSpPr>
            <a:spLocks noGrp="1"/>
          </p:cNvSpPr>
          <p:nvPr>
            <p:ph type="body" sz="quarter" idx="10" hasCustomPrompt="1"/>
          </p:nvPr>
        </p:nvSpPr>
        <p:spPr>
          <a:xfrm>
            <a:off x="2501899" y="6084295"/>
            <a:ext cx="5895525" cy="315035"/>
          </a:xfrm>
          <a:prstGeom prst="rect">
            <a:avLst/>
          </a:prstGeom>
        </p:spPr>
        <p:txBody>
          <a:bodyPr lIns="0" tIns="0" rIns="0" bIns="0"/>
          <a:lstStyle>
            <a:lvl1pPr marL="0" indent="0">
              <a:buNone/>
              <a:defRPr sz="1400">
                <a:solidFill>
                  <a:schemeClr val="accent1">
                    <a:lumMod val="50000"/>
                  </a:schemeClr>
                </a:solidFill>
              </a:defRPr>
            </a:lvl1pPr>
          </a:lstStyle>
          <a:p>
            <a:pPr lvl="0"/>
            <a:r>
              <a:rPr lang="de-DE" dirty="0"/>
              <a:t>Untertitel</a:t>
            </a:r>
          </a:p>
        </p:txBody>
      </p:sp>
    </p:spTree>
    <p:extLst>
      <p:ext uri="{BB962C8B-B14F-4D97-AF65-F5344CB8AC3E}">
        <p14:creationId xmlns:p14="http://schemas.microsoft.com/office/powerpoint/2010/main" val="1050233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heme" Target="../theme/theme1.xml"/><Relationship Id="rId7" Type="http://schemas.openxmlformats.org/officeDocument/2006/relationships/image" Target="file:///K:\Templates\MSOffice\Logodateien\stadtlogo_A4.jpg"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image" Target="../media/image12.jpe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10.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image" Target="file:///K:\Templates\MSOffice\Logodateien\stadtlogo_A4.jpg" TargetMode="External"/><Relationship Id="rId3" Type="http://schemas.openxmlformats.org/officeDocument/2006/relationships/theme" Target="../theme/theme2.xml"/><Relationship Id="rId7"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heme" Target="../theme/theme3.xml"/><Relationship Id="rId7" Type="http://schemas.openxmlformats.org/officeDocument/2006/relationships/image" Target="file:///K:\Templates\MSOffice\Logodateien\stadtlogo_A4.jpg" TargetMode="Externa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file:///K:\Templates\MSOffice\Logodateien\mmarke_de_A4.jpg" TargetMode="External"/></Relationships>
</file>

<file path=ppt/slideMasters/_rels/slideMaster4.xml.rels><?xml version="1.0" encoding="UTF-8" standalone="yes"?>
<Relationships xmlns="http://schemas.openxmlformats.org/package/2006/relationships"><Relationship Id="rId8" Type="http://schemas.openxmlformats.org/officeDocument/2006/relationships/image" Target="file:///K:\Templates\MSOffice\Logodateien\stadtlogo_A4.jpg" TargetMode="External"/><Relationship Id="rId3" Type="http://schemas.openxmlformats.org/officeDocument/2006/relationships/theme" Target="../theme/theme4.xml"/><Relationship Id="rId7" Type="http://schemas.openxmlformats.org/officeDocument/2006/relationships/image" Target="../media/image3.jpe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6.png"/><Relationship Id="rId10" Type="http://schemas.openxmlformats.org/officeDocument/2006/relationships/image" Target="file:///K:\Templates\MSOffice\Logodateien\mmarke_de_A4.jpg" TargetMode="External"/><Relationship Id="rId4" Type="http://schemas.openxmlformats.org/officeDocument/2006/relationships/image" Target="../media/image1.png"/><Relationship Id="rId9" Type="http://schemas.openxmlformats.org/officeDocument/2006/relationships/image" Target="../media/image7.jpe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theme" Target="../theme/theme5.xml"/><Relationship Id="rId7" Type="http://schemas.openxmlformats.org/officeDocument/2006/relationships/image" Target="file:///K:\Templates\MSOffice\Logodateien\stadtlogo_A4.jpg" TargetMode="Externa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file:///K:\Templates\MSOffice\Logodateien\mmarke_en_A4.jpg" TargetMode="External"/></Relationships>
</file>

<file path=ppt/slideMasters/_rels/slideMaster6.xml.rels><?xml version="1.0" encoding="UTF-8" standalone="yes"?>
<Relationships xmlns="http://schemas.openxmlformats.org/package/2006/relationships"><Relationship Id="rId8" Type="http://schemas.openxmlformats.org/officeDocument/2006/relationships/image" Target="file:///K:\Templates\MSOffice\Logodateien\stadtlogo_A4.jpg" TargetMode="External"/><Relationship Id="rId3" Type="http://schemas.openxmlformats.org/officeDocument/2006/relationships/theme" Target="../theme/theme6.xml"/><Relationship Id="rId7" Type="http://schemas.openxmlformats.org/officeDocument/2006/relationships/image" Target="../media/image3.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2.png"/><Relationship Id="rId5" Type="http://schemas.openxmlformats.org/officeDocument/2006/relationships/image" Target="../media/image6.png"/><Relationship Id="rId10" Type="http://schemas.openxmlformats.org/officeDocument/2006/relationships/image" Target="file:///K:\Templates\MSOffice\Logodateien\mmarke_en_A4.jpg" TargetMode="External"/><Relationship Id="rId4" Type="http://schemas.openxmlformats.org/officeDocument/2006/relationships/image" Target="../media/image1.png"/><Relationship Id="rId9" Type="http://schemas.openxmlformats.org/officeDocument/2006/relationships/image" Target="../media/image8.jpe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7" Type="http://schemas.openxmlformats.org/officeDocument/2006/relationships/image" Target="file:///K:\Templates\MSOffice\Logodateien\stadtlogo_A4.jpg" TargetMode="Externa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image" Target="file:///K:\Templates\MSOffice\stadtlogo.jpg" TargetMode="External"/><Relationship Id="rId3" Type="http://schemas.openxmlformats.org/officeDocument/2006/relationships/theme" Target="../theme/theme8.xml"/><Relationship Id="rId7" Type="http://schemas.openxmlformats.org/officeDocument/2006/relationships/image" Target="../media/image9.jpe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file:///K:\Templates\MSOffice\stadtlogo.jpg" TargetMode="External"/><Relationship Id="rId4" Type="http://schemas.openxmlformats.org/officeDocument/2006/relationships/image" Target="../media/image10.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4" name="Grafik 3"/>
          <p:cNvPicPr>
            <a:picLocks/>
          </p:cNvPicPr>
          <p:nvPr/>
        </p:nvPicPr>
        <p:blipFill>
          <a:blip r:embed="rId4">
            <a:extLst>
              <a:ext uri="{28A0092B-C50C-407E-A947-70E740481C1C}">
                <a14:useLocalDpi xmlns:a14="http://schemas.microsoft.com/office/drawing/2010/main" val="0"/>
              </a:ext>
            </a:extLst>
          </a:blip>
          <a:stretch>
            <a:fillRect/>
          </a:stretch>
        </p:blipFill>
        <p:spPr>
          <a:xfrm>
            <a:off x="0" y="0"/>
            <a:ext cx="2076450" cy="1152000"/>
          </a:xfrm>
          <a:prstGeom prst="rect">
            <a:avLst/>
          </a:prstGeom>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Grafik 6"/>
          <p:cNvPicPr>
            <a:picLocks noChangeAspect="1"/>
          </p:cNvPicPr>
          <p:nvPr/>
        </p:nvPicPr>
        <p:blipFill>
          <a:blip r:embed="rId6" r:link="rId7" cstate="print">
            <a:extLst>
              <a:ext uri="{28A0092B-C50C-407E-A947-70E740481C1C}">
                <a14:useLocalDpi xmlns:a14="http://schemas.microsoft.com/office/drawing/2010/main" val="0"/>
              </a:ext>
            </a:extLst>
          </a:blip>
          <a:stretch>
            <a:fillRect/>
          </a:stretch>
        </p:blipFill>
        <p:spPr>
          <a:xfrm>
            <a:off x="6543478" y="248153"/>
            <a:ext cx="2368731" cy="514941"/>
          </a:xfrm>
          <a:prstGeom prst="rect">
            <a:avLst/>
          </a:prstGeom>
        </p:spPr>
      </p:pic>
      <p:pic>
        <p:nvPicPr>
          <p:cNvPr id="3" name="Grafik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4821" y="248400"/>
            <a:ext cx="1758758" cy="827651"/>
          </a:xfrm>
          <a:prstGeom prst="rect">
            <a:avLst/>
          </a:prstGeom>
        </p:spPr>
      </p:pic>
      <p:sp>
        <p:nvSpPr>
          <p:cNvPr id="6" name="Rechteck 5"/>
          <p:cNvSpPr/>
          <p:nvPr/>
        </p:nvSpPr>
        <p:spPr>
          <a:xfrm>
            <a:off x="0" y="0"/>
            <a:ext cx="9144000" cy="6858000"/>
          </a:xfrm>
          <a:prstGeom prst="rect">
            <a:avLst/>
          </a:prstGeom>
          <a:noFill/>
          <a:ln w="38100">
            <a:solidFill>
              <a:srgbClr val="005B79">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85021525"/>
      </p:ext>
    </p:extLst>
  </p:cSld>
  <p:clrMap bg1="lt1" tx1="dk1" bg2="lt2" tx2="dk2" accent1="accent1" accent2="accent2" accent3="accent3" accent4="accent4" accent5="accent5" accent6="accent6" hlink="hlink" folHlink="folHlink"/>
  <p:sldLayoutIdLst>
    <p:sldLayoutId id="2147483677" r:id="rId1"/>
    <p:sldLayoutId id="2147483663" r:id="rId2"/>
  </p:sldLayoutIdLst>
  <p:hf hdr="0" ftr="0" dt="0"/>
  <p:txStyles>
    <p:titleStyle>
      <a:lvl1pPr algn="l" defTabSz="914400" rtl="0" eaLnBrk="1" latinLnBrk="0" hangingPunct="1">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6" name="Rechteck 5"/>
          <p:cNvSpPr/>
          <p:nvPr/>
        </p:nvSpPr>
        <p:spPr>
          <a:xfrm>
            <a:off x="0" y="0"/>
            <a:ext cx="9144000" cy="6858000"/>
          </a:xfrm>
          <a:prstGeom prst="rect">
            <a:avLst/>
          </a:prstGeom>
          <a:noFill/>
          <a:ln w="38100">
            <a:solidFill>
              <a:srgbClr val="005B79">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377880" y="248400"/>
            <a:ext cx="1550455" cy="876344"/>
          </a:xfrm>
          <a:prstGeom prst="rect">
            <a:avLst/>
          </a:prstGeom>
        </p:spPr>
      </p:pic>
    </p:spTree>
    <p:extLst>
      <p:ext uri="{BB962C8B-B14F-4D97-AF65-F5344CB8AC3E}">
        <p14:creationId xmlns:p14="http://schemas.microsoft.com/office/powerpoint/2010/main" val="159971495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Lst>
  <p:hf hdr="0" ftr="0" dt="0"/>
  <p:txStyles>
    <p:titleStyle>
      <a:lvl1pPr algn="l" defTabSz="914400" rtl="0" eaLnBrk="1" latinLnBrk="0" hangingPunct="1">
        <a:spcBef>
          <a:spcPct val="0"/>
        </a:spcBef>
        <a:buNone/>
        <a:defRPr sz="4800" kern="1200" baseline="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Grafik 7"/>
          <p:cNvPicPr>
            <a:picLocks/>
          </p:cNvPicPr>
          <p:nvPr/>
        </p:nvPicPr>
        <p:blipFill>
          <a:blip r:embed="rId4">
            <a:extLst>
              <a:ext uri="{28A0092B-C50C-407E-A947-70E740481C1C}">
                <a14:useLocalDpi xmlns:a14="http://schemas.microsoft.com/office/drawing/2010/main" val="0"/>
              </a:ext>
            </a:extLst>
          </a:blip>
          <a:stretch>
            <a:fillRect/>
          </a:stretch>
        </p:blipFill>
        <p:spPr>
          <a:xfrm>
            <a:off x="0" y="0"/>
            <a:ext cx="2076450" cy="1152000"/>
          </a:xfrm>
          <a:prstGeom prst="rect">
            <a:avLst/>
          </a:prstGeom>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918800"/>
            <a:ext cx="9144000" cy="494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Grafik 6"/>
          <p:cNvPicPr>
            <a:picLocks noChangeAspect="1"/>
          </p:cNvPicPr>
          <p:nvPr/>
        </p:nvPicPr>
        <p:blipFill>
          <a:blip r:embed="rId7" r:link="rId8" cstate="print">
            <a:extLst>
              <a:ext uri="{28A0092B-C50C-407E-A947-70E740481C1C}">
                <a14:useLocalDpi xmlns:a14="http://schemas.microsoft.com/office/drawing/2010/main" val="0"/>
              </a:ext>
            </a:extLst>
          </a:blip>
          <a:stretch>
            <a:fillRect/>
          </a:stretch>
        </p:blipFill>
        <p:spPr>
          <a:xfrm>
            <a:off x="6543478" y="248153"/>
            <a:ext cx="2368731" cy="514941"/>
          </a:xfrm>
          <a:prstGeom prst="rect">
            <a:avLst/>
          </a:prstGeom>
        </p:spPr>
      </p:pic>
      <p:sp>
        <p:nvSpPr>
          <p:cNvPr id="6" name="Rechteck 5"/>
          <p:cNvSpPr/>
          <p:nvPr/>
        </p:nvSpPr>
        <p:spPr>
          <a:xfrm>
            <a:off x="0" y="0"/>
            <a:ext cx="9144000" cy="6858000"/>
          </a:xfrm>
          <a:prstGeom prst="rect">
            <a:avLst/>
          </a:prstGeom>
          <a:noFill/>
          <a:ln w="38100">
            <a:solidFill>
              <a:srgbClr val="005B79">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4821" y="248400"/>
            <a:ext cx="1758758" cy="827651"/>
          </a:xfrm>
          <a:prstGeom prst="rect">
            <a:avLst/>
          </a:prstGeom>
        </p:spPr>
      </p:pic>
      <p:pic>
        <p:nvPicPr>
          <p:cNvPr id="10" name="Grafik 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39552" y="6308528"/>
            <a:ext cx="379035" cy="360832"/>
          </a:xfrm>
          <a:prstGeom prst="rect">
            <a:avLst/>
          </a:prstGeom>
        </p:spPr>
      </p:pic>
    </p:spTree>
    <p:extLst>
      <p:ext uri="{BB962C8B-B14F-4D97-AF65-F5344CB8AC3E}">
        <p14:creationId xmlns:p14="http://schemas.microsoft.com/office/powerpoint/2010/main" val="3105397292"/>
      </p:ext>
    </p:extLst>
  </p:cSld>
  <p:clrMap bg1="lt1" tx1="dk1" bg2="lt2" tx2="dk2" accent1="accent1" accent2="accent2" accent3="accent3" accent4="accent4" accent5="accent5" accent6="accent6" hlink="hlink" folHlink="folHlink"/>
  <p:sldLayoutIdLst>
    <p:sldLayoutId id="2147483660" r:id="rId1"/>
    <p:sldLayoutId id="2147483653" r:id="rId2"/>
  </p:sldLayoutIdLst>
  <p:hf hdr="0" ftr="0" dt="0"/>
  <p:txStyles>
    <p:titleStyle>
      <a:lvl1pPr algn="l" defTabSz="914400" rtl="0" eaLnBrk="1" latinLnBrk="0" hangingPunct="1">
        <a:spcBef>
          <a:spcPct val="0"/>
        </a:spcBef>
        <a:buNone/>
        <a:defRPr sz="4800" kern="1200" baseline="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Grafik 7"/>
          <p:cNvPicPr>
            <a:picLocks/>
          </p:cNvPicPr>
          <p:nvPr/>
        </p:nvPicPr>
        <p:blipFill>
          <a:blip r:embed="rId4">
            <a:extLst>
              <a:ext uri="{28A0092B-C50C-407E-A947-70E740481C1C}">
                <a14:useLocalDpi xmlns:a14="http://schemas.microsoft.com/office/drawing/2010/main" val="0"/>
              </a:ext>
            </a:extLst>
          </a:blip>
          <a:stretch>
            <a:fillRect/>
          </a:stretch>
        </p:blipFill>
        <p:spPr>
          <a:xfrm>
            <a:off x="0" y="0"/>
            <a:ext cx="2076450" cy="1152000"/>
          </a:xfrm>
          <a:prstGeom prst="rect">
            <a:avLst/>
          </a:prstGeom>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Grafik 6"/>
          <p:cNvPicPr>
            <a:picLocks noChangeAspect="1"/>
          </p:cNvPicPr>
          <p:nvPr/>
        </p:nvPicPr>
        <p:blipFill>
          <a:blip r:embed="rId6" r:link="rId7" cstate="print">
            <a:extLst>
              <a:ext uri="{28A0092B-C50C-407E-A947-70E740481C1C}">
                <a14:useLocalDpi xmlns:a14="http://schemas.microsoft.com/office/drawing/2010/main" val="0"/>
              </a:ext>
            </a:extLst>
          </a:blip>
          <a:stretch>
            <a:fillRect/>
          </a:stretch>
        </p:blipFill>
        <p:spPr>
          <a:xfrm>
            <a:off x="6543478" y="248153"/>
            <a:ext cx="2368731" cy="514941"/>
          </a:xfrm>
          <a:prstGeom prst="rect">
            <a:avLst/>
          </a:prstGeom>
        </p:spPr>
      </p:pic>
      <p:pic>
        <p:nvPicPr>
          <p:cNvPr id="3" name="Grafik 2"/>
          <p:cNvPicPr>
            <a:picLocks noChangeAspect="1"/>
          </p:cNvPicPr>
          <p:nvPr/>
        </p:nvPicPr>
        <p:blipFill>
          <a:blip r:embed="rId8" r:link="rId9" cstate="print">
            <a:extLst>
              <a:ext uri="{28A0092B-C50C-407E-A947-70E740481C1C}">
                <a14:useLocalDpi xmlns:a14="http://schemas.microsoft.com/office/drawing/2010/main" val="0"/>
              </a:ext>
            </a:extLst>
          </a:blip>
          <a:stretch>
            <a:fillRect/>
          </a:stretch>
        </p:blipFill>
        <p:spPr>
          <a:xfrm>
            <a:off x="209752" y="248400"/>
            <a:ext cx="1080135" cy="576072"/>
          </a:xfrm>
          <a:prstGeom prst="rect">
            <a:avLst/>
          </a:prstGeom>
        </p:spPr>
      </p:pic>
      <p:sp>
        <p:nvSpPr>
          <p:cNvPr id="6" name="Rechteck 5"/>
          <p:cNvSpPr/>
          <p:nvPr/>
        </p:nvSpPr>
        <p:spPr>
          <a:xfrm>
            <a:off x="0" y="0"/>
            <a:ext cx="9144000" cy="6858000"/>
          </a:xfrm>
          <a:prstGeom prst="rect">
            <a:avLst/>
          </a:prstGeom>
          <a:noFill/>
          <a:ln w="38100">
            <a:solidFill>
              <a:srgbClr val="005B79">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27639253"/>
      </p:ext>
    </p:extLst>
  </p:cSld>
  <p:clrMap bg1="lt1" tx1="dk1" bg2="lt2" tx2="dk2" accent1="accent1" accent2="accent2" accent3="accent3" accent4="accent4" accent5="accent5" accent6="accent6" hlink="hlink" folHlink="folHlink"/>
  <p:sldLayoutIdLst>
    <p:sldLayoutId id="2147483655" r:id="rId1"/>
    <p:sldLayoutId id="2147483656" r:id="rId2"/>
  </p:sldLayoutIdLst>
  <p:hf hdr="0" ftr="0" dt="0"/>
  <p:txStyles>
    <p:titleStyle>
      <a:lvl1pPr algn="l" defTabSz="914400" rtl="0" eaLnBrk="1" latinLnBrk="0" hangingPunct="1">
        <a:spcBef>
          <a:spcPct val="0"/>
        </a:spcBef>
        <a:buNone/>
        <a:defRPr sz="4800" kern="1200" baseline="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Grafik 7"/>
          <p:cNvPicPr>
            <a:picLocks/>
          </p:cNvPicPr>
          <p:nvPr/>
        </p:nvPicPr>
        <p:blipFill>
          <a:blip r:embed="rId4">
            <a:extLst>
              <a:ext uri="{28A0092B-C50C-407E-A947-70E740481C1C}">
                <a14:useLocalDpi xmlns:a14="http://schemas.microsoft.com/office/drawing/2010/main" val="0"/>
              </a:ext>
            </a:extLst>
          </a:blip>
          <a:stretch>
            <a:fillRect/>
          </a:stretch>
        </p:blipFill>
        <p:spPr>
          <a:xfrm>
            <a:off x="0" y="0"/>
            <a:ext cx="2076450" cy="1152000"/>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918800"/>
            <a:ext cx="9144000" cy="494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Grafik 6"/>
          <p:cNvPicPr>
            <a:picLocks noChangeAspect="1"/>
          </p:cNvPicPr>
          <p:nvPr/>
        </p:nvPicPr>
        <p:blipFill>
          <a:blip r:embed="rId7" r:link="rId8" cstate="print">
            <a:extLst>
              <a:ext uri="{28A0092B-C50C-407E-A947-70E740481C1C}">
                <a14:useLocalDpi xmlns:a14="http://schemas.microsoft.com/office/drawing/2010/main" val="0"/>
              </a:ext>
            </a:extLst>
          </a:blip>
          <a:stretch>
            <a:fillRect/>
          </a:stretch>
        </p:blipFill>
        <p:spPr>
          <a:xfrm>
            <a:off x="6543478" y="248153"/>
            <a:ext cx="2368731" cy="514941"/>
          </a:xfrm>
          <a:prstGeom prst="rect">
            <a:avLst/>
          </a:prstGeom>
        </p:spPr>
      </p:pic>
      <p:pic>
        <p:nvPicPr>
          <p:cNvPr id="3" name="Grafik 2"/>
          <p:cNvPicPr>
            <a:picLocks noChangeAspect="1"/>
          </p:cNvPicPr>
          <p:nvPr/>
        </p:nvPicPr>
        <p:blipFill>
          <a:blip r:embed="rId9" r:link="rId10" cstate="print">
            <a:extLst>
              <a:ext uri="{28A0092B-C50C-407E-A947-70E740481C1C}">
                <a14:useLocalDpi xmlns:a14="http://schemas.microsoft.com/office/drawing/2010/main" val="0"/>
              </a:ext>
            </a:extLst>
          </a:blip>
          <a:stretch>
            <a:fillRect/>
          </a:stretch>
        </p:blipFill>
        <p:spPr>
          <a:xfrm>
            <a:off x="209752" y="248400"/>
            <a:ext cx="1080135" cy="576072"/>
          </a:xfrm>
          <a:prstGeom prst="rect">
            <a:avLst/>
          </a:prstGeom>
        </p:spPr>
      </p:pic>
      <p:sp>
        <p:nvSpPr>
          <p:cNvPr id="6" name="Rechteck 5"/>
          <p:cNvSpPr/>
          <p:nvPr/>
        </p:nvSpPr>
        <p:spPr>
          <a:xfrm>
            <a:off x="0" y="0"/>
            <a:ext cx="9144000" cy="6858000"/>
          </a:xfrm>
          <a:prstGeom prst="rect">
            <a:avLst/>
          </a:prstGeom>
          <a:noFill/>
          <a:ln w="38100">
            <a:solidFill>
              <a:srgbClr val="005B79">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30715423"/>
      </p:ext>
    </p:extLst>
  </p:cSld>
  <p:clrMap bg1="lt1" tx1="dk1" bg2="lt2" tx2="dk2" accent1="accent1" accent2="accent2" accent3="accent3" accent4="accent4" accent5="accent5" accent6="accent6" hlink="hlink" folHlink="folHlink"/>
  <p:sldLayoutIdLst>
    <p:sldLayoutId id="2147483658" r:id="rId1"/>
    <p:sldLayoutId id="2147483659" r:id="rId2"/>
  </p:sldLayoutIdLst>
  <p:hf hdr="0" ftr="0" dt="0"/>
  <p:txStyles>
    <p:titleStyle>
      <a:lvl1pPr algn="l" defTabSz="914400" rtl="0" eaLnBrk="1" latinLnBrk="0" hangingPunct="1">
        <a:spcBef>
          <a:spcPct val="0"/>
        </a:spcBef>
        <a:buNone/>
        <a:defRPr sz="4800" kern="1200" baseline="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Grafik 7"/>
          <p:cNvPicPr>
            <a:picLocks/>
          </p:cNvPicPr>
          <p:nvPr/>
        </p:nvPicPr>
        <p:blipFill>
          <a:blip r:embed="rId4">
            <a:extLst>
              <a:ext uri="{28A0092B-C50C-407E-A947-70E740481C1C}">
                <a14:useLocalDpi xmlns:a14="http://schemas.microsoft.com/office/drawing/2010/main" val="0"/>
              </a:ext>
            </a:extLst>
          </a:blip>
          <a:stretch>
            <a:fillRect/>
          </a:stretch>
        </p:blipFill>
        <p:spPr>
          <a:xfrm>
            <a:off x="0" y="0"/>
            <a:ext cx="2076450" cy="1152000"/>
          </a:xfrm>
          <a:prstGeom prst="rect">
            <a:avLst/>
          </a:prstGeom>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Grafik 6"/>
          <p:cNvPicPr>
            <a:picLocks noChangeAspect="1"/>
          </p:cNvPicPr>
          <p:nvPr/>
        </p:nvPicPr>
        <p:blipFill>
          <a:blip r:embed="rId6" r:link="rId7" cstate="print">
            <a:extLst>
              <a:ext uri="{28A0092B-C50C-407E-A947-70E740481C1C}">
                <a14:useLocalDpi xmlns:a14="http://schemas.microsoft.com/office/drawing/2010/main" val="0"/>
              </a:ext>
            </a:extLst>
          </a:blip>
          <a:stretch>
            <a:fillRect/>
          </a:stretch>
        </p:blipFill>
        <p:spPr>
          <a:xfrm>
            <a:off x="6543478" y="248153"/>
            <a:ext cx="2368731" cy="514941"/>
          </a:xfrm>
          <a:prstGeom prst="rect">
            <a:avLst/>
          </a:prstGeom>
        </p:spPr>
      </p:pic>
      <p:pic>
        <p:nvPicPr>
          <p:cNvPr id="3" name="Grafik 2"/>
          <p:cNvPicPr>
            <a:picLocks noChangeAspect="1"/>
          </p:cNvPicPr>
          <p:nvPr/>
        </p:nvPicPr>
        <p:blipFill>
          <a:blip r:embed="rId8" r:link="rId9" cstate="print">
            <a:extLst>
              <a:ext uri="{28A0092B-C50C-407E-A947-70E740481C1C}">
                <a14:useLocalDpi xmlns:a14="http://schemas.microsoft.com/office/drawing/2010/main" val="0"/>
              </a:ext>
            </a:extLst>
          </a:blip>
          <a:stretch>
            <a:fillRect/>
          </a:stretch>
        </p:blipFill>
        <p:spPr>
          <a:xfrm>
            <a:off x="208800" y="248457"/>
            <a:ext cx="1082040" cy="575958"/>
          </a:xfrm>
          <a:prstGeom prst="rect">
            <a:avLst/>
          </a:prstGeom>
        </p:spPr>
      </p:pic>
      <p:sp>
        <p:nvSpPr>
          <p:cNvPr id="6" name="Rechteck 5"/>
          <p:cNvSpPr/>
          <p:nvPr/>
        </p:nvSpPr>
        <p:spPr>
          <a:xfrm>
            <a:off x="0" y="0"/>
            <a:ext cx="9144000" cy="6858000"/>
          </a:xfrm>
          <a:prstGeom prst="rect">
            <a:avLst/>
          </a:prstGeom>
          <a:noFill/>
          <a:ln w="38100">
            <a:solidFill>
              <a:srgbClr val="005B79">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88134886"/>
      </p:ext>
    </p:extLst>
  </p:cSld>
  <p:clrMap bg1="lt1" tx1="dk1" bg2="lt2" tx2="dk2" accent1="accent1" accent2="accent2" accent3="accent3" accent4="accent4" accent5="accent5" accent6="accent6" hlink="hlink" folHlink="folHlink"/>
  <p:sldLayoutIdLst>
    <p:sldLayoutId id="2147483665" r:id="rId1"/>
    <p:sldLayoutId id="2147483666" r:id="rId2"/>
  </p:sldLayoutIdLst>
  <p:hf hdr="0" ftr="0" dt="0"/>
  <p:txStyles>
    <p:titleStyle>
      <a:lvl1pPr algn="l" defTabSz="914400" rtl="0" eaLnBrk="1" latinLnBrk="0" hangingPunct="1">
        <a:spcBef>
          <a:spcPct val="0"/>
        </a:spcBef>
        <a:buNone/>
        <a:defRPr sz="4800" kern="1200" baseline="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Grafik 7"/>
          <p:cNvPicPr>
            <a:picLocks/>
          </p:cNvPicPr>
          <p:nvPr/>
        </p:nvPicPr>
        <p:blipFill>
          <a:blip r:embed="rId4">
            <a:extLst>
              <a:ext uri="{28A0092B-C50C-407E-A947-70E740481C1C}">
                <a14:useLocalDpi xmlns:a14="http://schemas.microsoft.com/office/drawing/2010/main" val="0"/>
              </a:ext>
            </a:extLst>
          </a:blip>
          <a:stretch>
            <a:fillRect/>
          </a:stretch>
        </p:blipFill>
        <p:spPr>
          <a:xfrm>
            <a:off x="0" y="0"/>
            <a:ext cx="2077200" cy="1152000"/>
          </a:xfrm>
          <a:prstGeom prst="rect">
            <a:avLst/>
          </a:prstGeom>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918800"/>
            <a:ext cx="9144000" cy="494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Grafik 6"/>
          <p:cNvPicPr>
            <a:picLocks noChangeAspect="1"/>
          </p:cNvPicPr>
          <p:nvPr/>
        </p:nvPicPr>
        <p:blipFill>
          <a:blip r:embed="rId7" r:link="rId8" cstate="print">
            <a:extLst>
              <a:ext uri="{28A0092B-C50C-407E-A947-70E740481C1C}">
                <a14:useLocalDpi xmlns:a14="http://schemas.microsoft.com/office/drawing/2010/main" val="0"/>
              </a:ext>
            </a:extLst>
          </a:blip>
          <a:stretch>
            <a:fillRect/>
          </a:stretch>
        </p:blipFill>
        <p:spPr>
          <a:xfrm>
            <a:off x="6543478" y="248153"/>
            <a:ext cx="2368731" cy="514941"/>
          </a:xfrm>
          <a:prstGeom prst="rect">
            <a:avLst/>
          </a:prstGeom>
        </p:spPr>
      </p:pic>
      <p:pic>
        <p:nvPicPr>
          <p:cNvPr id="3" name="Grafik 2"/>
          <p:cNvPicPr>
            <a:picLocks noChangeAspect="1"/>
          </p:cNvPicPr>
          <p:nvPr/>
        </p:nvPicPr>
        <p:blipFill>
          <a:blip r:embed="rId9" r:link="rId10" cstate="print">
            <a:extLst>
              <a:ext uri="{28A0092B-C50C-407E-A947-70E740481C1C}">
                <a14:useLocalDpi xmlns:a14="http://schemas.microsoft.com/office/drawing/2010/main" val="0"/>
              </a:ext>
            </a:extLst>
          </a:blip>
          <a:stretch>
            <a:fillRect/>
          </a:stretch>
        </p:blipFill>
        <p:spPr>
          <a:xfrm>
            <a:off x="208800" y="248457"/>
            <a:ext cx="1082040" cy="575958"/>
          </a:xfrm>
          <a:prstGeom prst="rect">
            <a:avLst/>
          </a:prstGeom>
        </p:spPr>
      </p:pic>
      <p:sp>
        <p:nvSpPr>
          <p:cNvPr id="6" name="Rechteck 5"/>
          <p:cNvSpPr/>
          <p:nvPr/>
        </p:nvSpPr>
        <p:spPr>
          <a:xfrm>
            <a:off x="0" y="0"/>
            <a:ext cx="9144000" cy="6858000"/>
          </a:xfrm>
          <a:prstGeom prst="rect">
            <a:avLst/>
          </a:prstGeom>
          <a:noFill/>
          <a:ln w="38100">
            <a:solidFill>
              <a:srgbClr val="005B79">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42948448"/>
      </p:ext>
    </p:extLst>
  </p:cSld>
  <p:clrMap bg1="lt1" tx1="dk1" bg2="lt2" tx2="dk2" accent1="accent1" accent2="accent2" accent3="accent3" accent4="accent4" accent5="accent5" accent6="accent6" hlink="hlink" folHlink="folHlink"/>
  <p:sldLayoutIdLst>
    <p:sldLayoutId id="2147483668" r:id="rId1"/>
    <p:sldLayoutId id="2147483669" r:id="rId2"/>
  </p:sldLayoutIdLst>
  <p:hf hdr="0" ftr="0" dt="0"/>
  <p:txStyles>
    <p:titleStyle>
      <a:lvl1pPr algn="l" defTabSz="914400" rtl="0" eaLnBrk="1" latinLnBrk="0" hangingPunct="1">
        <a:spcBef>
          <a:spcPct val="0"/>
        </a:spcBef>
        <a:buNone/>
        <a:defRPr sz="4800" kern="1200" baseline="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Grafik 7"/>
          <p:cNvPicPr>
            <a:picLocks/>
          </p:cNvPicPr>
          <p:nvPr/>
        </p:nvPicPr>
        <p:blipFill>
          <a:blip r:embed="rId4">
            <a:extLst>
              <a:ext uri="{28A0092B-C50C-407E-A947-70E740481C1C}">
                <a14:useLocalDpi xmlns:a14="http://schemas.microsoft.com/office/drawing/2010/main" val="0"/>
              </a:ext>
            </a:extLst>
          </a:blip>
          <a:stretch>
            <a:fillRect/>
          </a:stretch>
        </p:blipFill>
        <p:spPr>
          <a:xfrm>
            <a:off x="0" y="0"/>
            <a:ext cx="2076450" cy="1152000"/>
          </a:xfrm>
          <a:prstGeom prst="rect">
            <a:avLst/>
          </a:prstGeom>
        </p:spPr>
      </p:pic>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Grafik 6"/>
          <p:cNvPicPr>
            <a:picLocks noChangeAspect="1"/>
          </p:cNvPicPr>
          <p:nvPr/>
        </p:nvPicPr>
        <p:blipFill>
          <a:blip r:embed="rId6" r:link="rId7" cstate="print">
            <a:extLst>
              <a:ext uri="{28A0092B-C50C-407E-A947-70E740481C1C}">
                <a14:useLocalDpi xmlns:a14="http://schemas.microsoft.com/office/drawing/2010/main" val="0"/>
              </a:ext>
            </a:extLst>
          </a:blip>
          <a:stretch>
            <a:fillRect/>
          </a:stretch>
        </p:blipFill>
        <p:spPr>
          <a:xfrm>
            <a:off x="6543478" y="248153"/>
            <a:ext cx="2368731" cy="514941"/>
          </a:xfrm>
          <a:prstGeom prst="rect">
            <a:avLst/>
          </a:prstGeom>
        </p:spPr>
      </p:pic>
      <p:sp>
        <p:nvSpPr>
          <p:cNvPr id="6" name="Rechteck 5"/>
          <p:cNvSpPr/>
          <p:nvPr/>
        </p:nvSpPr>
        <p:spPr>
          <a:xfrm>
            <a:off x="0" y="0"/>
            <a:ext cx="9144000" cy="6858000"/>
          </a:xfrm>
          <a:prstGeom prst="rect">
            <a:avLst/>
          </a:prstGeom>
          <a:noFill/>
          <a:ln w="38100">
            <a:solidFill>
              <a:srgbClr val="005B79">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34133039"/>
      </p:ext>
    </p:extLst>
  </p:cSld>
  <p:clrMap bg1="lt1" tx1="dk1" bg2="lt2" tx2="dk2" accent1="accent1" accent2="accent2" accent3="accent3" accent4="accent4" accent5="accent5" accent6="accent6" hlink="hlink" folHlink="folHlink"/>
  <p:sldLayoutIdLst>
    <p:sldLayoutId id="2147483671" r:id="rId1"/>
    <p:sldLayoutId id="2147483672" r:id="rId2"/>
  </p:sldLayoutIdLst>
  <p:hf hdr="0" ftr="0" dt="0"/>
  <p:txStyles>
    <p:titleStyle>
      <a:lvl1pPr algn="l" defTabSz="914400" rtl="0" eaLnBrk="1" latinLnBrk="0" hangingPunct="1">
        <a:spcBef>
          <a:spcPct val="0"/>
        </a:spcBef>
        <a:buNone/>
        <a:defRPr sz="4800" kern="1200" baseline="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Grafik 7"/>
          <p:cNvPicPr>
            <a:picLocks/>
          </p:cNvPicPr>
          <p:nvPr/>
        </p:nvPicPr>
        <p:blipFill>
          <a:blip r:embed="rId4">
            <a:extLst>
              <a:ext uri="{28A0092B-C50C-407E-A947-70E740481C1C}">
                <a14:useLocalDpi xmlns:a14="http://schemas.microsoft.com/office/drawing/2010/main" val="0"/>
              </a:ext>
            </a:extLst>
          </a:blip>
          <a:stretch>
            <a:fillRect/>
          </a:stretch>
        </p:blipFill>
        <p:spPr>
          <a:xfrm>
            <a:off x="0" y="0"/>
            <a:ext cx="2076450" cy="1152000"/>
          </a:xfrm>
          <a:prstGeom prst="rect">
            <a:avLst/>
          </a:prstGeom>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918800"/>
            <a:ext cx="9144000" cy="494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Grafik 6"/>
          <p:cNvPicPr>
            <a:picLocks noChangeAspect="1"/>
          </p:cNvPicPr>
          <p:nvPr/>
        </p:nvPicPr>
        <p:blipFill>
          <a:blip r:embed="rId7" r:link="rId8" cstate="print">
            <a:extLst>
              <a:ext uri="{28A0092B-C50C-407E-A947-70E740481C1C}">
                <a14:useLocalDpi xmlns:a14="http://schemas.microsoft.com/office/drawing/2010/main" val="0"/>
              </a:ext>
            </a:extLst>
          </a:blip>
          <a:stretch>
            <a:fillRect/>
          </a:stretch>
        </p:blipFill>
        <p:spPr>
          <a:xfrm>
            <a:off x="6543478" y="246544"/>
            <a:ext cx="2368731" cy="518160"/>
          </a:xfrm>
          <a:prstGeom prst="rect">
            <a:avLst/>
          </a:prstGeom>
        </p:spPr>
      </p:pic>
      <p:sp>
        <p:nvSpPr>
          <p:cNvPr id="6" name="Rechteck 5"/>
          <p:cNvSpPr/>
          <p:nvPr/>
        </p:nvSpPr>
        <p:spPr>
          <a:xfrm>
            <a:off x="0" y="0"/>
            <a:ext cx="9144000" cy="6858000"/>
          </a:xfrm>
          <a:prstGeom prst="rect">
            <a:avLst/>
          </a:prstGeom>
          <a:noFill/>
          <a:ln w="38100">
            <a:solidFill>
              <a:srgbClr val="005B79">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85658215"/>
      </p:ext>
    </p:extLst>
  </p:cSld>
  <p:clrMap bg1="lt1" tx1="dk1" bg2="lt2" tx2="dk2" accent1="accent1" accent2="accent2" accent3="accent3" accent4="accent4" accent5="accent5" accent6="accent6" hlink="hlink" folHlink="folHlink"/>
  <p:sldLayoutIdLst>
    <p:sldLayoutId id="2147483674" r:id="rId1"/>
    <p:sldLayoutId id="2147483675" r:id="rId2"/>
  </p:sldLayoutIdLst>
  <p:hf hdr="0" ftr="0" dt="0"/>
  <p:txStyles>
    <p:titleStyle>
      <a:lvl1pPr algn="l" defTabSz="914400" rtl="0" eaLnBrk="1" latinLnBrk="0" hangingPunct="1">
        <a:spcBef>
          <a:spcPct val="0"/>
        </a:spcBef>
        <a:buNone/>
        <a:defRPr sz="4800" kern="1200" baseline="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7" name="Grafik 6"/>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6543478" y="246544"/>
            <a:ext cx="2368731" cy="518160"/>
          </a:xfrm>
          <a:prstGeom prst="rect">
            <a:avLst/>
          </a:prstGeom>
        </p:spPr>
      </p:pic>
      <p:sp>
        <p:nvSpPr>
          <p:cNvPr id="6" name="Rechteck 5"/>
          <p:cNvSpPr/>
          <p:nvPr/>
        </p:nvSpPr>
        <p:spPr>
          <a:xfrm>
            <a:off x="0" y="0"/>
            <a:ext cx="9144000" cy="6858000"/>
          </a:xfrm>
          <a:prstGeom prst="rect">
            <a:avLst/>
          </a:prstGeom>
          <a:noFill/>
          <a:ln w="38100">
            <a:solidFill>
              <a:srgbClr val="005B79">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49046115"/>
      </p:ext>
    </p:extLst>
  </p:cSld>
  <p:clrMap bg1="lt1" tx1="dk1" bg2="lt2" tx2="dk2" accent1="accent1" accent2="accent2" accent3="accent3" accent4="accent4" accent5="accent5" accent6="accent6" hlink="hlink" folHlink="folHlink"/>
  <p:sldLayoutIdLst>
    <p:sldLayoutId id="2147483679" r:id="rId1"/>
    <p:sldLayoutId id="2147483680" r:id="rId2"/>
  </p:sldLayoutIdLst>
  <p:hf hdr="0" ftr="0" dt="0"/>
  <p:txStyles>
    <p:titleStyle>
      <a:lvl1pPr algn="l" defTabSz="914400" rtl="0" eaLnBrk="1" latinLnBrk="0" hangingPunct="1">
        <a:spcBef>
          <a:spcPct val="0"/>
        </a:spcBef>
        <a:buNone/>
        <a:defRPr sz="4800" kern="1200" baseline="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1.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hyperlink" Target="http://www.jugendrat-muenster.de/" TargetMode="External"/><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6FF8EF7F-79B3-444D-9F3F-B89D3F0E1FB4}"/>
              </a:ext>
            </a:extLst>
          </p:cNvPr>
          <p:cNvSpPr txBox="1"/>
          <p:nvPr/>
        </p:nvSpPr>
        <p:spPr>
          <a:xfrm>
            <a:off x="1565919" y="2564904"/>
            <a:ext cx="6048673" cy="1754326"/>
          </a:xfrm>
          <a:prstGeom prst="rect">
            <a:avLst/>
          </a:prstGeom>
          <a:noFill/>
        </p:spPr>
        <p:txBody>
          <a:bodyPr wrap="square" rtlCol="0">
            <a:spAutoFit/>
          </a:bodyPr>
          <a:lstStyle/>
          <a:p>
            <a:pPr algn="ctr"/>
            <a:r>
              <a:rPr lang="de-DE" sz="3600" b="1" dirty="0">
                <a:latin typeface="Ubuntu" panose="020B0504030602030204"/>
              </a:rPr>
              <a:t>Informationspräsentation zur </a:t>
            </a:r>
            <a:r>
              <a:rPr lang="de-DE" sz="3600" b="1" dirty="0" smtClean="0">
                <a:latin typeface="Ubuntu" panose="020B0504030602030204"/>
              </a:rPr>
              <a:t>Wahl des Jugendrates vom 03. bis 10. Mai 2021</a:t>
            </a:r>
            <a:endParaRPr lang="de-DE" sz="3600" b="1" dirty="0">
              <a:latin typeface="Ubuntu" panose="020B0504030602030204"/>
            </a:endParaRPr>
          </a:p>
        </p:txBody>
      </p:sp>
    </p:spTree>
    <p:extLst>
      <p:ext uri="{BB962C8B-B14F-4D97-AF65-F5344CB8AC3E}">
        <p14:creationId xmlns:p14="http://schemas.microsoft.com/office/powerpoint/2010/main" val="30594819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2">
            <a:extLst>
              <a:ext uri="{FF2B5EF4-FFF2-40B4-BE49-F238E27FC236}">
                <a16:creationId xmlns:a16="http://schemas.microsoft.com/office/drawing/2014/main" id="{902CA98E-4563-C048-98F9-A8FF40560F31}"/>
              </a:ext>
            </a:extLst>
          </p:cNvPr>
          <p:cNvSpPr txBox="1">
            <a:spLocks/>
          </p:cNvSpPr>
          <p:nvPr/>
        </p:nvSpPr>
        <p:spPr>
          <a:xfrm>
            <a:off x="-223581" y="-15771"/>
            <a:ext cx="1195181" cy="1226197"/>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8800" b="1" dirty="0">
                <a:solidFill>
                  <a:srgbClr val="FDC300"/>
                </a:solidFill>
                <a:latin typeface="Ubuntu" panose="020B0504030602030204" pitchFamily="34" charset="0"/>
              </a:rPr>
              <a:t>2</a:t>
            </a:r>
          </a:p>
        </p:txBody>
      </p:sp>
      <p:sp>
        <p:nvSpPr>
          <p:cNvPr id="20" name="Inhaltsplatzhalter 2">
            <a:extLst>
              <a:ext uri="{FF2B5EF4-FFF2-40B4-BE49-F238E27FC236}">
                <a16:creationId xmlns:a16="http://schemas.microsoft.com/office/drawing/2014/main" id="{2399299E-9653-E940-B4EB-3305352D8E6E}"/>
              </a:ext>
            </a:extLst>
          </p:cNvPr>
          <p:cNvSpPr txBox="1">
            <a:spLocks/>
          </p:cNvSpPr>
          <p:nvPr/>
        </p:nvSpPr>
        <p:spPr>
          <a:xfrm>
            <a:off x="611560" y="383546"/>
            <a:ext cx="7625664" cy="1188783"/>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4800" b="1" dirty="0">
                <a:latin typeface="Ubuntu" panose="020B0504030602030204" pitchFamily="34" charset="0"/>
              </a:rPr>
              <a:t>DER JUGENDRAT</a:t>
            </a:r>
          </a:p>
        </p:txBody>
      </p:sp>
      <p:sp>
        <p:nvSpPr>
          <p:cNvPr id="16" name="Inhaltsplatzhalter 2">
            <a:extLst>
              <a:ext uri="{FF2B5EF4-FFF2-40B4-BE49-F238E27FC236}">
                <a16:creationId xmlns:a16="http://schemas.microsoft.com/office/drawing/2014/main" id="{7AE85B94-9499-E94C-8FBA-1C51412B65E2}"/>
              </a:ext>
            </a:extLst>
          </p:cNvPr>
          <p:cNvSpPr txBox="1">
            <a:spLocks/>
          </p:cNvSpPr>
          <p:nvPr/>
        </p:nvSpPr>
        <p:spPr>
          <a:xfrm>
            <a:off x="643462" y="1052736"/>
            <a:ext cx="7625664" cy="884788"/>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2800" dirty="0">
                <a:latin typeface="Ubuntu Medium" panose="020B0504030602030204" pitchFamily="34" charset="0"/>
              </a:rPr>
              <a:t>VERTRETUNG IN </a:t>
            </a:r>
            <a:r>
              <a:rPr lang="de-DE" sz="2800" dirty="0" smtClean="0">
                <a:latin typeface="Ubuntu Medium" panose="020B0504030602030204" pitchFamily="34" charset="0"/>
              </a:rPr>
              <a:t>DER POLITIK</a:t>
            </a:r>
            <a:endParaRPr lang="de-DE" sz="2800" dirty="0">
              <a:latin typeface="Ubuntu Medium" panose="020B0504030602030204" pitchFamily="34" charset="0"/>
            </a:endParaRPr>
          </a:p>
        </p:txBody>
      </p:sp>
      <p:sp>
        <p:nvSpPr>
          <p:cNvPr id="6" name="Ellipse 8">
            <a:extLst>
              <a:ext uri="{FF2B5EF4-FFF2-40B4-BE49-F238E27FC236}">
                <a16:creationId xmlns:a16="http://schemas.microsoft.com/office/drawing/2014/main" id="{BC887B62-8BB5-B247-98FA-98A7913A4F20}"/>
              </a:ext>
            </a:extLst>
          </p:cNvPr>
          <p:cNvSpPr/>
          <p:nvPr/>
        </p:nvSpPr>
        <p:spPr>
          <a:xfrm>
            <a:off x="2426878" y="4885537"/>
            <a:ext cx="1246407" cy="1207759"/>
          </a:xfrm>
          <a:prstGeom prst="ellipse">
            <a:avLst/>
          </a:prstGeom>
          <a:noFill/>
          <a:ln>
            <a:solidFill>
              <a:schemeClr val="dk1"/>
            </a:solidFill>
          </a:ln>
          <a:effectLst/>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de-DE" sz="1200" dirty="0">
                <a:latin typeface="Ubuntu" panose="020B0504030602030204" pitchFamily="34" charset="0"/>
              </a:rPr>
              <a:t>Ausschuss für Kinder, Jugendliche und Familien</a:t>
            </a:r>
          </a:p>
        </p:txBody>
      </p:sp>
      <p:sp>
        <p:nvSpPr>
          <p:cNvPr id="7" name="Ellipse 12">
            <a:extLst>
              <a:ext uri="{FF2B5EF4-FFF2-40B4-BE49-F238E27FC236}">
                <a16:creationId xmlns:a16="http://schemas.microsoft.com/office/drawing/2014/main" id="{4F13F8B9-89DD-F242-9FCA-3C4FA070967C}"/>
              </a:ext>
            </a:extLst>
          </p:cNvPr>
          <p:cNvSpPr/>
          <p:nvPr/>
        </p:nvSpPr>
        <p:spPr>
          <a:xfrm>
            <a:off x="634670" y="4643670"/>
            <a:ext cx="1437345" cy="1449626"/>
          </a:xfrm>
          <a:prstGeom prst="ellipse">
            <a:avLst/>
          </a:prstGeom>
          <a:noFill/>
          <a:ln>
            <a:solidFill>
              <a:schemeClr val="dk1"/>
            </a:solidFill>
          </a:ln>
          <a:effectLst/>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de-DE" sz="1200" dirty="0">
                <a:latin typeface="Ubuntu" panose="020B0504030602030204" pitchFamily="34" charset="0"/>
              </a:rPr>
              <a:t>Ausschuss für Schule und Weiterbildung</a:t>
            </a:r>
          </a:p>
        </p:txBody>
      </p:sp>
      <p:sp>
        <p:nvSpPr>
          <p:cNvPr id="8" name="Ellipse 13">
            <a:extLst>
              <a:ext uri="{FF2B5EF4-FFF2-40B4-BE49-F238E27FC236}">
                <a16:creationId xmlns:a16="http://schemas.microsoft.com/office/drawing/2014/main" id="{E7BFEDF3-6650-4E43-BDDD-E5E31D5EDC9C}"/>
              </a:ext>
            </a:extLst>
          </p:cNvPr>
          <p:cNvSpPr/>
          <p:nvPr/>
        </p:nvSpPr>
        <p:spPr>
          <a:xfrm>
            <a:off x="5485163" y="5085463"/>
            <a:ext cx="1001054" cy="1007833"/>
          </a:xfrm>
          <a:prstGeom prst="ellipse">
            <a:avLst/>
          </a:prstGeom>
          <a:noFill/>
          <a:ln>
            <a:solidFill>
              <a:schemeClr val="dk1"/>
            </a:solidFill>
          </a:ln>
          <a:effectLst/>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de-DE" sz="1200" dirty="0">
                <a:latin typeface="Ubuntu" panose="020B0504030602030204" pitchFamily="34" charset="0"/>
              </a:rPr>
              <a:t>Sportaus-schuss</a:t>
            </a:r>
          </a:p>
        </p:txBody>
      </p:sp>
      <p:sp>
        <p:nvSpPr>
          <p:cNvPr id="10" name="Ellipse 14">
            <a:extLst>
              <a:ext uri="{FF2B5EF4-FFF2-40B4-BE49-F238E27FC236}">
                <a16:creationId xmlns:a16="http://schemas.microsoft.com/office/drawing/2014/main" id="{E87C3A95-CE6B-9F4B-B3B0-3EE915A6E9DB}"/>
              </a:ext>
            </a:extLst>
          </p:cNvPr>
          <p:cNvSpPr/>
          <p:nvPr/>
        </p:nvSpPr>
        <p:spPr>
          <a:xfrm>
            <a:off x="4028148" y="5029207"/>
            <a:ext cx="1090373" cy="1064089"/>
          </a:xfrm>
          <a:prstGeom prst="ellipse">
            <a:avLst/>
          </a:prstGeom>
          <a:noFill/>
          <a:ln>
            <a:solidFill>
              <a:schemeClr val="dk1"/>
            </a:solidFill>
          </a:ln>
          <a:effectLst/>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de-DE" sz="1200" dirty="0">
                <a:latin typeface="Ubuntu" panose="020B0504030602030204" pitchFamily="34" charset="0"/>
              </a:rPr>
              <a:t>Rat</a:t>
            </a:r>
          </a:p>
        </p:txBody>
      </p:sp>
      <p:sp>
        <p:nvSpPr>
          <p:cNvPr id="17" name="Abgerundetes Rechteck 16">
            <a:extLst>
              <a:ext uri="{FF2B5EF4-FFF2-40B4-BE49-F238E27FC236}">
                <a16:creationId xmlns:a16="http://schemas.microsoft.com/office/drawing/2014/main" id="{7BEFEF24-EBC8-5341-9CBE-48F7A1CCFF67}"/>
              </a:ext>
            </a:extLst>
          </p:cNvPr>
          <p:cNvSpPr/>
          <p:nvPr/>
        </p:nvSpPr>
        <p:spPr>
          <a:xfrm>
            <a:off x="1353850" y="3219062"/>
            <a:ext cx="871865" cy="443370"/>
          </a:xfrm>
          <a:prstGeom prst="roundRect">
            <a:avLst/>
          </a:prstGeom>
          <a:noFill/>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200" dirty="0">
                <a:latin typeface="Ubuntu" panose="020B0504030602030204" pitchFamily="34" charset="0"/>
              </a:rPr>
              <a:t>BV West</a:t>
            </a:r>
          </a:p>
        </p:txBody>
      </p:sp>
      <p:sp>
        <p:nvSpPr>
          <p:cNvPr id="18" name="Abgerundetes Rechteck 17">
            <a:extLst>
              <a:ext uri="{FF2B5EF4-FFF2-40B4-BE49-F238E27FC236}">
                <a16:creationId xmlns:a16="http://schemas.microsoft.com/office/drawing/2014/main" id="{AF36C4FC-FF00-554F-8F1D-F68D7DB4D5C3}"/>
              </a:ext>
            </a:extLst>
          </p:cNvPr>
          <p:cNvSpPr/>
          <p:nvPr/>
        </p:nvSpPr>
        <p:spPr>
          <a:xfrm>
            <a:off x="2448940" y="3219062"/>
            <a:ext cx="871865" cy="443370"/>
          </a:xfrm>
          <a:prstGeom prst="roundRect">
            <a:avLst/>
          </a:prstGeom>
          <a:noFill/>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200" dirty="0">
                <a:latin typeface="Ubuntu" panose="020B0504030602030204" pitchFamily="34" charset="0"/>
              </a:rPr>
              <a:t>BV Hiltrup</a:t>
            </a:r>
          </a:p>
        </p:txBody>
      </p:sp>
      <p:sp>
        <p:nvSpPr>
          <p:cNvPr id="19" name="Abgerundetes Rechteck 18">
            <a:extLst>
              <a:ext uri="{FF2B5EF4-FFF2-40B4-BE49-F238E27FC236}">
                <a16:creationId xmlns:a16="http://schemas.microsoft.com/office/drawing/2014/main" id="{1496C4D2-360A-B744-86C4-0A22CEE918EE}"/>
              </a:ext>
            </a:extLst>
          </p:cNvPr>
          <p:cNvSpPr/>
          <p:nvPr/>
        </p:nvSpPr>
        <p:spPr>
          <a:xfrm>
            <a:off x="6829299" y="3219062"/>
            <a:ext cx="871865" cy="443370"/>
          </a:xfrm>
          <a:prstGeom prst="roundRect">
            <a:avLst/>
          </a:prstGeom>
          <a:noFill/>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200" dirty="0">
                <a:latin typeface="Ubuntu" panose="020B0504030602030204" pitchFamily="34" charset="0"/>
              </a:rPr>
              <a:t>BV Mitte</a:t>
            </a:r>
          </a:p>
        </p:txBody>
      </p:sp>
      <p:sp>
        <p:nvSpPr>
          <p:cNvPr id="21" name="Abgerundetes Rechteck 20">
            <a:extLst>
              <a:ext uri="{FF2B5EF4-FFF2-40B4-BE49-F238E27FC236}">
                <a16:creationId xmlns:a16="http://schemas.microsoft.com/office/drawing/2014/main" id="{5219B731-550C-BE44-AEE0-2386985944BC}"/>
              </a:ext>
            </a:extLst>
          </p:cNvPr>
          <p:cNvSpPr/>
          <p:nvPr/>
        </p:nvSpPr>
        <p:spPr>
          <a:xfrm>
            <a:off x="5734210" y="3219062"/>
            <a:ext cx="871865" cy="443370"/>
          </a:xfrm>
          <a:prstGeom prst="roundRect">
            <a:avLst/>
          </a:prstGeom>
          <a:noFill/>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200" dirty="0">
                <a:latin typeface="Ubuntu" panose="020B0504030602030204" pitchFamily="34" charset="0"/>
              </a:rPr>
              <a:t>BV Nord</a:t>
            </a:r>
          </a:p>
        </p:txBody>
      </p:sp>
      <p:sp>
        <p:nvSpPr>
          <p:cNvPr id="22" name="Abgerundetes Rechteck 21">
            <a:extLst>
              <a:ext uri="{FF2B5EF4-FFF2-40B4-BE49-F238E27FC236}">
                <a16:creationId xmlns:a16="http://schemas.microsoft.com/office/drawing/2014/main" id="{34CD08B2-EB53-C041-8E82-EED2F347E42D}"/>
              </a:ext>
            </a:extLst>
          </p:cNvPr>
          <p:cNvSpPr/>
          <p:nvPr/>
        </p:nvSpPr>
        <p:spPr>
          <a:xfrm>
            <a:off x="3544030" y="3219062"/>
            <a:ext cx="871865" cy="443370"/>
          </a:xfrm>
          <a:prstGeom prst="roundRect">
            <a:avLst/>
          </a:prstGeom>
          <a:noFill/>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200" dirty="0">
                <a:latin typeface="Ubuntu" panose="020B0504030602030204" pitchFamily="34" charset="0"/>
              </a:rPr>
              <a:t>BV Südost</a:t>
            </a:r>
          </a:p>
        </p:txBody>
      </p:sp>
      <p:sp>
        <p:nvSpPr>
          <p:cNvPr id="24" name="Ellipse 22">
            <a:extLst>
              <a:ext uri="{FF2B5EF4-FFF2-40B4-BE49-F238E27FC236}">
                <a16:creationId xmlns:a16="http://schemas.microsoft.com/office/drawing/2014/main" id="{9550103E-B541-9646-A7E5-A0AA76B8BDCF}"/>
              </a:ext>
            </a:extLst>
          </p:cNvPr>
          <p:cNvSpPr/>
          <p:nvPr/>
        </p:nvSpPr>
        <p:spPr>
          <a:xfrm>
            <a:off x="6841078" y="4643670"/>
            <a:ext cx="1457947" cy="1449626"/>
          </a:xfrm>
          <a:prstGeom prst="ellipse">
            <a:avLst/>
          </a:prstGeom>
          <a:noFill/>
          <a:ln>
            <a:solidFill>
              <a:schemeClr val="dk1"/>
            </a:solidFill>
          </a:ln>
          <a:effectLst/>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de-DE" sz="1200" dirty="0">
                <a:latin typeface="Ubuntu" panose="020B0504030602030204" pitchFamily="34" charset="0"/>
              </a:rPr>
              <a:t>Ausschuss für Stadtplanung, Stadtentwicklung Verkehr und Wohnen</a:t>
            </a:r>
          </a:p>
        </p:txBody>
      </p:sp>
      <p:sp>
        <p:nvSpPr>
          <p:cNvPr id="25" name="Abgerundetes Rechteck 30">
            <a:extLst>
              <a:ext uri="{FF2B5EF4-FFF2-40B4-BE49-F238E27FC236}">
                <a16:creationId xmlns:a16="http://schemas.microsoft.com/office/drawing/2014/main" id="{CF934919-EAF0-8D4F-9BE9-0C42CEB7104E}"/>
              </a:ext>
            </a:extLst>
          </p:cNvPr>
          <p:cNvSpPr/>
          <p:nvPr/>
        </p:nvSpPr>
        <p:spPr>
          <a:xfrm>
            <a:off x="4639120" y="3219062"/>
            <a:ext cx="871865" cy="443370"/>
          </a:xfrm>
          <a:prstGeom prst="roundRect">
            <a:avLst/>
          </a:prstGeom>
          <a:noFill/>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200" dirty="0">
                <a:latin typeface="Ubuntu" panose="020B0504030602030204" pitchFamily="34" charset="0"/>
              </a:rPr>
              <a:t>BV</a:t>
            </a:r>
          </a:p>
          <a:p>
            <a:pPr algn="ctr"/>
            <a:r>
              <a:rPr lang="de-DE" sz="1200" dirty="0">
                <a:latin typeface="Ubuntu" panose="020B0504030602030204" pitchFamily="34" charset="0"/>
              </a:rPr>
              <a:t>Ost</a:t>
            </a:r>
          </a:p>
        </p:txBody>
      </p:sp>
      <p:pic>
        <p:nvPicPr>
          <p:cNvPr id="28" name="Grafik 27">
            <a:extLst>
              <a:ext uri="{FF2B5EF4-FFF2-40B4-BE49-F238E27FC236}">
                <a16:creationId xmlns:a16="http://schemas.microsoft.com/office/drawing/2014/main" id="{1569E97C-E059-ED46-9BEC-3BB987F654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0450" y="4024336"/>
            <a:ext cx="759541" cy="719798"/>
          </a:xfrm>
          <a:prstGeom prst="rect">
            <a:avLst/>
          </a:prstGeom>
        </p:spPr>
      </p:pic>
      <p:sp>
        <p:nvSpPr>
          <p:cNvPr id="30" name="Inhaltsplatzhalter 3">
            <a:extLst>
              <a:ext uri="{FF2B5EF4-FFF2-40B4-BE49-F238E27FC236}">
                <a16:creationId xmlns:a16="http://schemas.microsoft.com/office/drawing/2014/main" id="{E7AC6E87-322B-A74A-8E10-7AD587B546F1}"/>
              </a:ext>
            </a:extLst>
          </p:cNvPr>
          <p:cNvSpPr txBox="1">
            <a:spLocks/>
          </p:cNvSpPr>
          <p:nvPr/>
        </p:nvSpPr>
        <p:spPr>
          <a:xfrm>
            <a:off x="579745" y="1916832"/>
            <a:ext cx="7880687" cy="5195861"/>
          </a:xfrm>
          <a:prstGeom prst="rect">
            <a:avLst/>
          </a:prstGeom>
        </p:spPr>
        <p:txBody>
          <a:bodyPr numCol="1"/>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lnSpc>
                <a:spcPts val="2200"/>
              </a:lnSpc>
              <a:buFont typeface="Arial" panose="020B0604020202020204" pitchFamily="34" charset="0"/>
              <a:buChar char="•"/>
            </a:pPr>
            <a:r>
              <a:rPr lang="de-DE" sz="1600" dirty="0">
                <a:latin typeface="Ubuntu" panose="020B0504030602030204" pitchFamily="34" charset="0"/>
              </a:rPr>
              <a:t>Jeweils zwei Vertreter/-innen werden gewählt, um in den Bezirksvertretungen (BV) und den genannten Ausschüssen teilzunehmen und die Jugendperspektive einzubringen.</a:t>
            </a:r>
          </a:p>
        </p:txBody>
      </p:sp>
    </p:spTree>
    <p:extLst>
      <p:ext uri="{BB962C8B-B14F-4D97-AF65-F5344CB8AC3E}">
        <p14:creationId xmlns:p14="http://schemas.microsoft.com/office/powerpoint/2010/main" val="16514448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2">
            <a:extLst>
              <a:ext uri="{FF2B5EF4-FFF2-40B4-BE49-F238E27FC236}">
                <a16:creationId xmlns:a16="http://schemas.microsoft.com/office/drawing/2014/main" id="{902CA98E-4563-C048-98F9-A8FF40560F31}"/>
              </a:ext>
            </a:extLst>
          </p:cNvPr>
          <p:cNvSpPr txBox="1">
            <a:spLocks/>
          </p:cNvSpPr>
          <p:nvPr/>
        </p:nvSpPr>
        <p:spPr>
          <a:xfrm>
            <a:off x="-223581" y="-15771"/>
            <a:ext cx="1195181" cy="1226197"/>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8800" b="1" dirty="0">
                <a:solidFill>
                  <a:srgbClr val="FDC300"/>
                </a:solidFill>
                <a:latin typeface="Ubuntu" panose="020B0504030602030204" pitchFamily="34" charset="0"/>
              </a:rPr>
              <a:t>2</a:t>
            </a:r>
          </a:p>
        </p:txBody>
      </p:sp>
      <p:sp>
        <p:nvSpPr>
          <p:cNvPr id="20" name="Inhaltsplatzhalter 2">
            <a:extLst>
              <a:ext uri="{FF2B5EF4-FFF2-40B4-BE49-F238E27FC236}">
                <a16:creationId xmlns:a16="http://schemas.microsoft.com/office/drawing/2014/main" id="{2399299E-9653-E940-B4EB-3305352D8E6E}"/>
              </a:ext>
            </a:extLst>
          </p:cNvPr>
          <p:cNvSpPr txBox="1">
            <a:spLocks/>
          </p:cNvSpPr>
          <p:nvPr/>
        </p:nvSpPr>
        <p:spPr>
          <a:xfrm>
            <a:off x="611560" y="383547"/>
            <a:ext cx="7625664" cy="884788"/>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4800" b="1" dirty="0">
                <a:latin typeface="Ubuntu" panose="020B0504030602030204" pitchFamily="34" charset="0"/>
              </a:rPr>
              <a:t>DER JUGENDRAT</a:t>
            </a:r>
          </a:p>
        </p:txBody>
      </p:sp>
      <p:sp>
        <p:nvSpPr>
          <p:cNvPr id="16" name="Inhaltsplatzhalter 2">
            <a:extLst>
              <a:ext uri="{FF2B5EF4-FFF2-40B4-BE49-F238E27FC236}">
                <a16:creationId xmlns:a16="http://schemas.microsoft.com/office/drawing/2014/main" id="{7AE85B94-9499-E94C-8FBA-1C51412B65E2}"/>
              </a:ext>
            </a:extLst>
          </p:cNvPr>
          <p:cNvSpPr txBox="1">
            <a:spLocks/>
          </p:cNvSpPr>
          <p:nvPr/>
        </p:nvSpPr>
        <p:spPr>
          <a:xfrm>
            <a:off x="643462" y="1052736"/>
            <a:ext cx="7625664" cy="884788"/>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2800" dirty="0">
                <a:latin typeface="Ubuntu Medium" panose="020B0504030602030204" pitchFamily="34" charset="0"/>
              </a:rPr>
              <a:t>BEISPIELE 2017-2020</a:t>
            </a:r>
          </a:p>
        </p:txBody>
      </p:sp>
      <p:sp>
        <p:nvSpPr>
          <p:cNvPr id="30" name="Inhaltsplatzhalter 3">
            <a:extLst>
              <a:ext uri="{FF2B5EF4-FFF2-40B4-BE49-F238E27FC236}">
                <a16:creationId xmlns:a16="http://schemas.microsoft.com/office/drawing/2014/main" id="{E7AC6E87-322B-A74A-8E10-7AD587B546F1}"/>
              </a:ext>
            </a:extLst>
          </p:cNvPr>
          <p:cNvSpPr txBox="1">
            <a:spLocks/>
          </p:cNvSpPr>
          <p:nvPr/>
        </p:nvSpPr>
        <p:spPr>
          <a:xfrm>
            <a:off x="579745" y="1916832"/>
            <a:ext cx="7880687" cy="4331766"/>
          </a:xfrm>
          <a:prstGeom prst="rect">
            <a:avLst/>
          </a:prstGeom>
        </p:spPr>
        <p:txBody>
          <a:bodyPr numCol="1"/>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de-DE" altLang="de-DE" sz="1400" dirty="0"/>
              <a:t>Der Jugendrat hat es geschafft, dass die Stadt pro Schüler/-in nun für das digitale Arbeiten an Schulen mehr Geld ausgibt</a:t>
            </a:r>
          </a:p>
          <a:p>
            <a:pPr marL="342900" indent="-342900">
              <a:buFont typeface="Arial" panose="020B0604020202020204" pitchFamily="34" charset="0"/>
              <a:buChar char="•"/>
            </a:pPr>
            <a:endParaRPr lang="de-DE" altLang="de-DE" sz="1400" dirty="0"/>
          </a:p>
          <a:p>
            <a:pPr marL="342900" indent="-342900">
              <a:buFont typeface="Arial" panose="020B0604020202020204" pitchFamily="34" charset="0"/>
              <a:buChar char="•"/>
            </a:pPr>
            <a:r>
              <a:rPr lang="de-DE" altLang="de-DE" sz="1400" dirty="0"/>
              <a:t>Der Jugendrat hat das Schillergymnasium unterstützt, sodass sie einen alten Raum nun in einen Gemeinschaftsraum umbauen können, dafür </a:t>
            </a:r>
            <a:r>
              <a:rPr lang="de-DE" altLang="de-DE" sz="1400" dirty="0" smtClean="0"/>
              <a:t>gab </a:t>
            </a:r>
            <a:r>
              <a:rPr lang="de-DE" altLang="de-DE" sz="1400" dirty="0"/>
              <a:t>es 100.000 €</a:t>
            </a:r>
          </a:p>
          <a:p>
            <a:pPr marL="342900" indent="-342900">
              <a:buFont typeface="Arial" panose="020B0604020202020204" pitchFamily="34" charset="0"/>
              <a:buChar char="•"/>
            </a:pPr>
            <a:endParaRPr lang="de-DE" altLang="de-DE" sz="1400" dirty="0"/>
          </a:p>
          <a:p>
            <a:pPr marL="342900" indent="-342900">
              <a:buFont typeface="Arial" panose="020B0604020202020204" pitchFamily="34" charset="0"/>
              <a:buChar char="•"/>
            </a:pPr>
            <a:r>
              <a:rPr lang="de-DE" altLang="de-DE" sz="1400" dirty="0"/>
              <a:t>Der Jugendrat hat in einer Stellungnahme die Renovierung der Schwimmbäder in Münster kritisiert</a:t>
            </a:r>
          </a:p>
          <a:p>
            <a:pPr marL="342900" indent="-342900">
              <a:buFont typeface="Arial" panose="020B0604020202020204" pitchFamily="34" charset="0"/>
              <a:buChar char="•"/>
            </a:pPr>
            <a:endParaRPr lang="de-DE" altLang="de-DE" sz="1400" dirty="0"/>
          </a:p>
          <a:p>
            <a:pPr marL="342900" indent="-342900">
              <a:buFont typeface="Arial" panose="020B0604020202020204" pitchFamily="34" charset="0"/>
              <a:buChar char="•"/>
            </a:pPr>
            <a:r>
              <a:rPr lang="de-DE" altLang="de-DE" sz="1400" dirty="0"/>
              <a:t>Der Jugendrat hat der Politik einen Vorschlag für eine Verkehrswende in Münster </a:t>
            </a:r>
            <a:r>
              <a:rPr lang="de-DE" altLang="de-DE" sz="1400" dirty="0" smtClean="0"/>
              <a:t>eingereicht</a:t>
            </a:r>
          </a:p>
          <a:p>
            <a:pPr marL="342900" indent="-342900">
              <a:buFont typeface="Arial" panose="020B0604020202020204" pitchFamily="34" charset="0"/>
              <a:buChar char="•"/>
            </a:pPr>
            <a:endParaRPr lang="de-DE" altLang="de-DE" sz="1400" dirty="0"/>
          </a:p>
          <a:p>
            <a:pPr marL="342900" indent="-342900">
              <a:buFont typeface="Arial" panose="020B0604020202020204" pitchFamily="34" charset="0"/>
              <a:buChar char="•"/>
            </a:pPr>
            <a:r>
              <a:rPr lang="de-DE" altLang="de-DE" sz="1400" dirty="0" smtClean="0"/>
              <a:t>Unterstützung bei der Vorbereitung und Umsetzung von </a:t>
            </a:r>
            <a:r>
              <a:rPr lang="de-DE" altLang="de-DE" sz="1400" dirty="0" err="1" smtClean="0"/>
              <a:t>Dirtparks</a:t>
            </a:r>
            <a:endParaRPr lang="de-DE" altLang="de-DE" sz="1400" dirty="0" smtClean="0"/>
          </a:p>
          <a:p>
            <a:pPr marL="342900" indent="-342900">
              <a:buFont typeface="Arial" panose="020B0604020202020204" pitchFamily="34" charset="0"/>
              <a:buChar char="•"/>
            </a:pPr>
            <a:endParaRPr lang="de-DE" altLang="de-DE" sz="1400" dirty="0" smtClean="0"/>
          </a:p>
          <a:p>
            <a:pPr marL="342900" indent="-342900">
              <a:buFont typeface="Arial" panose="020B0604020202020204" pitchFamily="34" charset="0"/>
              <a:buChar char="•"/>
            </a:pPr>
            <a:r>
              <a:rPr lang="de-DE" altLang="de-DE" sz="1400" dirty="0" smtClean="0"/>
              <a:t>Die Forderung für mehr Raum für die Schüler/-</a:t>
            </a:r>
            <a:r>
              <a:rPr lang="de-DE" altLang="de-DE" sz="1400" dirty="0" err="1" smtClean="0"/>
              <a:t>innenvertretung</a:t>
            </a:r>
            <a:r>
              <a:rPr lang="de-DE" altLang="de-DE" sz="1400" dirty="0" smtClean="0"/>
              <a:t> wurde aufgegriffen</a:t>
            </a:r>
            <a:endParaRPr lang="de-DE" altLang="de-DE" sz="1400" dirty="0"/>
          </a:p>
        </p:txBody>
      </p:sp>
    </p:spTree>
    <p:extLst>
      <p:ext uri="{BB962C8B-B14F-4D97-AF65-F5344CB8AC3E}">
        <p14:creationId xmlns:p14="http://schemas.microsoft.com/office/powerpoint/2010/main" val="6190183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2">
            <a:extLst>
              <a:ext uri="{FF2B5EF4-FFF2-40B4-BE49-F238E27FC236}">
                <a16:creationId xmlns:a16="http://schemas.microsoft.com/office/drawing/2014/main" id="{902CA98E-4563-C048-98F9-A8FF40560F31}"/>
              </a:ext>
            </a:extLst>
          </p:cNvPr>
          <p:cNvSpPr txBox="1">
            <a:spLocks/>
          </p:cNvSpPr>
          <p:nvPr/>
        </p:nvSpPr>
        <p:spPr>
          <a:xfrm>
            <a:off x="-223581" y="-15771"/>
            <a:ext cx="1195181" cy="1226197"/>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8800" b="1" dirty="0">
                <a:solidFill>
                  <a:srgbClr val="FDC300"/>
                </a:solidFill>
                <a:latin typeface="Ubuntu" panose="020B0504030602030204" pitchFamily="34" charset="0"/>
              </a:rPr>
              <a:t>2</a:t>
            </a:r>
          </a:p>
        </p:txBody>
      </p:sp>
      <p:sp>
        <p:nvSpPr>
          <p:cNvPr id="20" name="Inhaltsplatzhalter 2">
            <a:extLst>
              <a:ext uri="{FF2B5EF4-FFF2-40B4-BE49-F238E27FC236}">
                <a16:creationId xmlns:a16="http://schemas.microsoft.com/office/drawing/2014/main" id="{2399299E-9653-E940-B4EB-3305352D8E6E}"/>
              </a:ext>
            </a:extLst>
          </p:cNvPr>
          <p:cNvSpPr txBox="1">
            <a:spLocks/>
          </p:cNvSpPr>
          <p:nvPr/>
        </p:nvSpPr>
        <p:spPr>
          <a:xfrm>
            <a:off x="611560" y="383547"/>
            <a:ext cx="7625664" cy="884788"/>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4800" b="1" dirty="0">
                <a:latin typeface="Ubuntu" panose="020B0504030602030204" pitchFamily="34" charset="0"/>
              </a:rPr>
              <a:t>DER JUGENDRAT</a:t>
            </a:r>
          </a:p>
        </p:txBody>
      </p:sp>
      <p:sp>
        <p:nvSpPr>
          <p:cNvPr id="16" name="Inhaltsplatzhalter 2">
            <a:extLst>
              <a:ext uri="{FF2B5EF4-FFF2-40B4-BE49-F238E27FC236}">
                <a16:creationId xmlns:a16="http://schemas.microsoft.com/office/drawing/2014/main" id="{7AE85B94-9499-E94C-8FBA-1C51412B65E2}"/>
              </a:ext>
            </a:extLst>
          </p:cNvPr>
          <p:cNvSpPr txBox="1">
            <a:spLocks/>
          </p:cNvSpPr>
          <p:nvPr/>
        </p:nvSpPr>
        <p:spPr>
          <a:xfrm>
            <a:off x="643462" y="1052736"/>
            <a:ext cx="7625664" cy="884788"/>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2800" dirty="0">
                <a:latin typeface="Ubuntu Medium" panose="020B0504030602030204" pitchFamily="34" charset="0"/>
              </a:rPr>
              <a:t>BEISPIELE 2017-2020</a:t>
            </a:r>
          </a:p>
        </p:txBody>
      </p:sp>
      <p:pic>
        <p:nvPicPr>
          <p:cNvPr id="6" name="Picture 2" descr="K:\51_2\Team JUFÖ\JUGENDRAT\JUGENDRAT 2018-2020\Arbeitsgruppen\AG Toleranz\Kunstwettbewerb\Ausstellung\Bilder\Instabild II.jpg">
            <a:extLst>
              <a:ext uri="{FF2B5EF4-FFF2-40B4-BE49-F238E27FC236}">
                <a16:creationId xmlns:a16="http://schemas.microsoft.com/office/drawing/2014/main" id="{1B00FCAB-E52F-6A45-97C5-D98A826A14D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165" t="1126" r="26319" b="2100"/>
          <a:stretch/>
        </p:blipFill>
        <p:spPr bwMode="auto">
          <a:xfrm flipH="1">
            <a:off x="572752" y="3405861"/>
            <a:ext cx="2617391" cy="26173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K:\51_2\Team JUFÖ\JUGENDRAT\JUGENDRAT 2018-2020\Weihnachtsfeier\Bilder\IMG_1918.JPG">
            <a:extLst>
              <a:ext uri="{FF2B5EF4-FFF2-40B4-BE49-F238E27FC236}">
                <a16:creationId xmlns:a16="http://schemas.microsoft.com/office/drawing/2014/main" id="{11E0ED73-FA92-E049-B7A8-8FC498BD103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882" t="2220" r="12609" b="1016"/>
          <a:stretch/>
        </p:blipFill>
        <p:spPr bwMode="auto">
          <a:xfrm>
            <a:off x="5953856" y="3405861"/>
            <a:ext cx="2617391" cy="26173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K:\51_2\Team JUFÖ\JUGENDRAT\WAHLEN\Wahl 2020\Informationsmaterial\DSC03762.jpg">
            <a:extLst>
              <a:ext uri="{FF2B5EF4-FFF2-40B4-BE49-F238E27FC236}">
                <a16:creationId xmlns:a16="http://schemas.microsoft.com/office/drawing/2014/main" id="{6DD1DA41-5989-5A45-AADE-D71F789168EE}"/>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3656" t="3026" r="11835" b="210"/>
          <a:stretch/>
        </p:blipFill>
        <p:spPr bwMode="auto">
          <a:xfrm>
            <a:off x="3263304" y="3401875"/>
            <a:ext cx="2617391" cy="2617391"/>
          </a:xfrm>
          <a:prstGeom prst="rect">
            <a:avLst/>
          </a:prstGeom>
          <a:noFill/>
          <a:extLst>
            <a:ext uri="{909E8E84-426E-40DD-AFC4-6F175D3DCCD1}">
              <a14:hiddenFill xmlns:a14="http://schemas.microsoft.com/office/drawing/2010/main">
                <a:solidFill>
                  <a:srgbClr val="FFFFFF"/>
                </a:solidFill>
              </a14:hiddenFill>
            </a:ext>
          </a:extLst>
        </p:spPr>
      </p:pic>
      <p:sp>
        <p:nvSpPr>
          <p:cNvPr id="10" name="Inhaltsplatzhalter 3">
            <a:extLst>
              <a:ext uri="{FF2B5EF4-FFF2-40B4-BE49-F238E27FC236}">
                <a16:creationId xmlns:a16="http://schemas.microsoft.com/office/drawing/2014/main" id="{4203C87C-890D-844F-B916-2611C91C72B1}"/>
              </a:ext>
            </a:extLst>
          </p:cNvPr>
          <p:cNvSpPr txBox="1">
            <a:spLocks/>
          </p:cNvSpPr>
          <p:nvPr/>
        </p:nvSpPr>
        <p:spPr>
          <a:xfrm>
            <a:off x="482650" y="3054277"/>
            <a:ext cx="2264062" cy="587349"/>
          </a:xfrm>
          <a:prstGeom prst="rect">
            <a:avLst/>
          </a:prstGeom>
        </p:spPr>
        <p:txBody>
          <a:bodyPr numCol="1"/>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altLang="de-DE" sz="1600" dirty="0">
                <a:latin typeface="Ubuntu Light" panose="020B0304030602030204" pitchFamily="34" charset="0"/>
              </a:rPr>
              <a:t>Kunstwettbewerb</a:t>
            </a:r>
          </a:p>
        </p:txBody>
      </p:sp>
      <p:sp>
        <p:nvSpPr>
          <p:cNvPr id="11" name="Inhaltsplatzhalter 3">
            <a:extLst>
              <a:ext uri="{FF2B5EF4-FFF2-40B4-BE49-F238E27FC236}">
                <a16:creationId xmlns:a16="http://schemas.microsoft.com/office/drawing/2014/main" id="{D7716ABF-1157-6A47-879E-78D147621EDC}"/>
              </a:ext>
            </a:extLst>
          </p:cNvPr>
          <p:cNvSpPr txBox="1">
            <a:spLocks/>
          </p:cNvSpPr>
          <p:nvPr/>
        </p:nvSpPr>
        <p:spPr>
          <a:xfrm>
            <a:off x="3172266" y="3054276"/>
            <a:ext cx="2264062" cy="587349"/>
          </a:xfrm>
          <a:prstGeom prst="rect">
            <a:avLst/>
          </a:prstGeom>
        </p:spPr>
        <p:txBody>
          <a:bodyPr numCol="1"/>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altLang="de-DE" sz="1600" dirty="0">
                <a:latin typeface="Ubuntu Light" panose="020B0304030602030204" pitchFamily="34" charset="0"/>
              </a:rPr>
              <a:t>Workshops</a:t>
            </a:r>
          </a:p>
        </p:txBody>
      </p:sp>
      <p:sp>
        <p:nvSpPr>
          <p:cNvPr id="12" name="Inhaltsplatzhalter 3">
            <a:extLst>
              <a:ext uri="{FF2B5EF4-FFF2-40B4-BE49-F238E27FC236}">
                <a16:creationId xmlns:a16="http://schemas.microsoft.com/office/drawing/2014/main" id="{753EE39A-B811-924C-ACAA-BDEAB0B1226E}"/>
              </a:ext>
            </a:extLst>
          </p:cNvPr>
          <p:cNvSpPr txBox="1">
            <a:spLocks/>
          </p:cNvSpPr>
          <p:nvPr/>
        </p:nvSpPr>
        <p:spPr>
          <a:xfrm>
            <a:off x="5858054" y="3054276"/>
            <a:ext cx="2264062" cy="587349"/>
          </a:xfrm>
          <a:prstGeom prst="rect">
            <a:avLst/>
          </a:prstGeom>
        </p:spPr>
        <p:txBody>
          <a:bodyPr numCol="1"/>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altLang="de-DE" sz="1600" dirty="0">
                <a:latin typeface="Ubuntu Light" panose="020B0304030602030204" pitchFamily="34" charset="0"/>
              </a:rPr>
              <a:t>Weihnachtsfeier</a:t>
            </a:r>
          </a:p>
        </p:txBody>
      </p:sp>
      <p:sp>
        <p:nvSpPr>
          <p:cNvPr id="2" name="Textfeld 1">
            <a:extLst>
              <a:ext uri="{FF2B5EF4-FFF2-40B4-BE49-F238E27FC236}">
                <a16:creationId xmlns:a16="http://schemas.microsoft.com/office/drawing/2014/main" id="{D3159164-FF99-1444-A64E-C77152A7494B}"/>
              </a:ext>
            </a:extLst>
          </p:cNvPr>
          <p:cNvSpPr txBox="1"/>
          <p:nvPr/>
        </p:nvSpPr>
        <p:spPr>
          <a:xfrm>
            <a:off x="6808573" y="2545492"/>
            <a:ext cx="184731" cy="369332"/>
          </a:xfrm>
          <a:prstGeom prst="rect">
            <a:avLst/>
          </a:prstGeom>
          <a:noFill/>
        </p:spPr>
        <p:txBody>
          <a:bodyPr wrap="none" rtlCol="0">
            <a:spAutoFit/>
          </a:bodyPr>
          <a:lstStyle/>
          <a:p>
            <a:endParaRPr lang="de-DE" dirty="0"/>
          </a:p>
        </p:txBody>
      </p:sp>
      <p:sp>
        <p:nvSpPr>
          <p:cNvPr id="3" name="Textfeld 2"/>
          <p:cNvSpPr txBox="1"/>
          <p:nvPr/>
        </p:nvSpPr>
        <p:spPr>
          <a:xfrm>
            <a:off x="755576" y="1700808"/>
            <a:ext cx="5472608" cy="646331"/>
          </a:xfrm>
          <a:prstGeom prst="rect">
            <a:avLst/>
          </a:prstGeom>
          <a:noFill/>
        </p:spPr>
        <p:txBody>
          <a:bodyPr wrap="square" rtlCol="0">
            <a:spAutoFit/>
          </a:bodyPr>
          <a:lstStyle/>
          <a:p>
            <a:r>
              <a:rPr lang="de-DE" dirty="0" smtClean="0">
                <a:latin typeface="Ubunu"/>
              </a:rPr>
              <a:t>Folgende Projekte und Aktionen hat der Jugendrat unter anderem organisiert und durchgeführt:</a:t>
            </a:r>
            <a:endParaRPr lang="de-DE" dirty="0">
              <a:latin typeface="Ubunu"/>
            </a:endParaRPr>
          </a:p>
        </p:txBody>
      </p:sp>
    </p:spTree>
    <p:extLst>
      <p:ext uri="{BB962C8B-B14F-4D97-AF65-F5344CB8AC3E}">
        <p14:creationId xmlns:p14="http://schemas.microsoft.com/office/powerpoint/2010/main" val="11145041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2">
            <a:extLst>
              <a:ext uri="{FF2B5EF4-FFF2-40B4-BE49-F238E27FC236}">
                <a16:creationId xmlns:a16="http://schemas.microsoft.com/office/drawing/2014/main" id="{902CA98E-4563-C048-98F9-A8FF40560F31}"/>
              </a:ext>
            </a:extLst>
          </p:cNvPr>
          <p:cNvSpPr txBox="1">
            <a:spLocks/>
          </p:cNvSpPr>
          <p:nvPr/>
        </p:nvSpPr>
        <p:spPr>
          <a:xfrm>
            <a:off x="-223581" y="-15771"/>
            <a:ext cx="1195181" cy="1226197"/>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8800" b="1" dirty="0">
                <a:solidFill>
                  <a:srgbClr val="FDC300"/>
                </a:solidFill>
                <a:latin typeface="Ubuntu" panose="020B0504030602030204" pitchFamily="34" charset="0"/>
              </a:rPr>
              <a:t>2</a:t>
            </a:r>
          </a:p>
        </p:txBody>
      </p:sp>
      <p:sp>
        <p:nvSpPr>
          <p:cNvPr id="20" name="Inhaltsplatzhalter 2">
            <a:extLst>
              <a:ext uri="{FF2B5EF4-FFF2-40B4-BE49-F238E27FC236}">
                <a16:creationId xmlns:a16="http://schemas.microsoft.com/office/drawing/2014/main" id="{2399299E-9653-E940-B4EB-3305352D8E6E}"/>
              </a:ext>
            </a:extLst>
          </p:cNvPr>
          <p:cNvSpPr txBox="1">
            <a:spLocks/>
          </p:cNvSpPr>
          <p:nvPr/>
        </p:nvSpPr>
        <p:spPr>
          <a:xfrm>
            <a:off x="611560" y="383547"/>
            <a:ext cx="7625664" cy="884788"/>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4800" b="1" dirty="0">
                <a:latin typeface="Ubuntu" panose="020B0504030602030204" pitchFamily="34" charset="0"/>
              </a:rPr>
              <a:t>DER JUGENDRAT</a:t>
            </a:r>
          </a:p>
        </p:txBody>
      </p:sp>
      <p:sp>
        <p:nvSpPr>
          <p:cNvPr id="16" name="Inhaltsplatzhalter 2">
            <a:extLst>
              <a:ext uri="{FF2B5EF4-FFF2-40B4-BE49-F238E27FC236}">
                <a16:creationId xmlns:a16="http://schemas.microsoft.com/office/drawing/2014/main" id="{7AE85B94-9499-E94C-8FBA-1C51412B65E2}"/>
              </a:ext>
            </a:extLst>
          </p:cNvPr>
          <p:cNvSpPr txBox="1">
            <a:spLocks/>
          </p:cNvSpPr>
          <p:nvPr/>
        </p:nvSpPr>
        <p:spPr>
          <a:xfrm>
            <a:off x="643462" y="1052736"/>
            <a:ext cx="7625664" cy="884788"/>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2800" dirty="0">
                <a:latin typeface="Ubuntu Medium" panose="020B0504030602030204" pitchFamily="34" charset="0"/>
              </a:rPr>
              <a:t>UNTERSTÜTZUNG</a:t>
            </a:r>
          </a:p>
        </p:txBody>
      </p:sp>
      <p:sp>
        <p:nvSpPr>
          <p:cNvPr id="30" name="Inhaltsplatzhalter 3">
            <a:extLst>
              <a:ext uri="{FF2B5EF4-FFF2-40B4-BE49-F238E27FC236}">
                <a16:creationId xmlns:a16="http://schemas.microsoft.com/office/drawing/2014/main" id="{E7AC6E87-322B-A74A-8E10-7AD587B546F1}"/>
              </a:ext>
            </a:extLst>
          </p:cNvPr>
          <p:cNvSpPr txBox="1">
            <a:spLocks/>
          </p:cNvSpPr>
          <p:nvPr/>
        </p:nvSpPr>
        <p:spPr>
          <a:xfrm>
            <a:off x="579745" y="1916832"/>
            <a:ext cx="7880687" cy="5195861"/>
          </a:xfrm>
          <a:prstGeom prst="rect">
            <a:avLst/>
          </a:prstGeom>
        </p:spPr>
        <p:txBody>
          <a:bodyPr numCol="1"/>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ts val="2200"/>
              </a:lnSpc>
              <a:spcBef>
                <a:spcPts val="0"/>
              </a:spcBef>
            </a:pPr>
            <a:r>
              <a:rPr lang="de-DE" altLang="de-DE" sz="1600" dirty="0" smtClean="0">
                <a:latin typeface="Ubuntu" panose="020B0504030602030204" pitchFamily="34" charset="0"/>
              </a:rPr>
              <a:t>Die Aufgaben der sozialpädagogische Fachkraft:</a:t>
            </a:r>
          </a:p>
          <a:p>
            <a:pPr>
              <a:lnSpc>
                <a:spcPts val="2200"/>
              </a:lnSpc>
              <a:spcBef>
                <a:spcPts val="0"/>
              </a:spcBef>
            </a:pPr>
            <a:endParaRPr lang="de-DE" altLang="de-DE" sz="1600" dirty="0">
              <a:latin typeface="Ubuntu" panose="020B0504030602030204" pitchFamily="34" charset="0"/>
            </a:endParaRPr>
          </a:p>
          <a:p>
            <a:pPr marL="342900" indent="-342900">
              <a:lnSpc>
                <a:spcPts val="2200"/>
              </a:lnSpc>
              <a:spcBef>
                <a:spcPts val="0"/>
              </a:spcBef>
              <a:buFont typeface="Arial" panose="020B0604020202020204" pitchFamily="34" charset="0"/>
              <a:buChar char="•"/>
            </a:pPr>
            <a:r>
              <a:rPr lang="de-DE" altLang="de-DE" sz="1600" dirty="0">
                <a:latin typeface="Ubuntu" panose="020B0504030602030204" pitchFamily="34" charset="0"/>
              </a:rPr>
              <a:t>Nimmt  Anfragen entgegen</a:t>
            </a:r>
          </a:p>
          <a:p>
            <a:pPr marL="342900" indent="-342900">
              <a:lnSpc>
                <a:spcPts val="2200"/>
              </a:lnSpc>
              <a:spcBef>
                <a:spcPts val="0"/>
              </a:spcBef>
              <a:buFont typeface="Arial" panose="020B0604020202020204" pitchFamily="34" charset="0"/>
              <a:buChar char="•"/>
            </a:pPr>
            <a:endParaRPr lang="de-DE" altLang="de-DE" sz="1600" dirty="0">
              <a:latin typeface="Ubuntu" panose="020B0504030602030204" pitchFamily="34" charset="0"/>
            </a:endParaRPr>
          </a:p>
          <a:p>
            <a:pPr marL="342900" indent="-342900">
              <a:lnSpc>
                <a:spcPts val="2200"/>
              </a:lnSpc>
              <a:spcBef>
                <a:spcPts val="0"/>
              </a:spcBef>
              <a:buFont typeface="Arial" panose="020B0604020202020204" pitchFamily="34" charset="0"/>
              <a:buChar char="•"/>
            </a:pPr>
            <a:r>
              <a:rPr lang="de-DE" altLang="de-DE" sz="1600" dirty="0">
                <a:latin typeface="Ubuntu" panose="020B0504030602030204" pitchFamily="34" charset="0"/>
              </a:rPr>
              <a:t>Bereitet die Sitzungen mit dem Vorstand vor </a:t>
            </a:r>
          </a:p>
          <a:p>
            <a:pPr marL="342900" indent="-342900">
              <a:lnSpc>
                <a:spcPts val="2200"/>
              </a:lnSpc>
              <a:spcBef>
                <a:spcPts val="0"/>
              </a:spcBef>
              <a:buFont typeface="Arial" panose="020B0604020202020204" pitchFamily="34" charset="0"/>
              <a:buChar char="•"/>
            </a:pPr>
            <a:endParaRPr lang="de-DE" altLang="de-DE" sz="1600" dirty="0">
              <a:latin typeface="Ubuntu" panose="020B0504030602030204" pitchFamily="34" charset="0"/>
            </a:endParaRPr>
          </a:p>
          <a:p>
            <a:pPr marL="342900" indent="-342900">
              <a:lnSpc>
                <a:spcPts val="2200"/>
              </a:lnSpc>
              <a:spcBef>
                <a:spcPts val="0"/>
              </a:spcBef>
              <a:buFont typeface="Arial" panose="020B0604020202020204" pitchFamily="34" charset="0"/>
              <a:buChar char="•"/>
            </a:pPr>
            <a:r>
              <a:rPr lang="de-DE" altLang="de-DE" sz="1600" dirty="0">
                <a:latin typeface="Ubuntu" panose="020B0504030602030204" pitchFamily="34" charset="0"/>
              </a:rPr>
              <a:t>Unterstützt bei der Organisation von Arbeitsgruppentreffen</a:t>
            </a:r>
          </a:p>
          <a:p>
            <a:pPr marL="342900" indent="-342900">
              <a:lnSpc>
                <a:spcPts val="2200"/>
              </a:lnSpc>
              <a:spcBef>
                <a:spcPts val="0"/>
              </a:spcBef>
              <a:buFont typeface="Arial" panose="020B0604020202020204" pitchFamily="34" charset="0"/>
              <a:buChar char="•"/>
            </a:pPr>
            <a:endParaRPr lang="de-DE" altLang="de-DE" sz="1600" dirty="0">
              <a:latin typeface="Ubuntu" panose="020B0504030602030204" pitchFamily="34" charset="0"/>
            </a:endParaRPr>
          </a:p>
          <a:p>
            <a:pPr marL="342900" indent="-342900">
              <a:lnSpc>
                <a:spcPts val="2200"/>
              </a:lnSpc>
              <a:spcBef>
                <a:spcPts val="0"/>
              </a:spcBef>
              <a:buFont typeface="Arial" panose="020B0604020202020204" pitchFamily="34" charset="0"/>
              <a:buChar char="•"/>
            </a:pPr>
            <a:r>
              <a:rPr lang="de-DE" altLang="de-DE" sz="1600" dirty="0">
                <a:latin typeface="Ubuntu" panose="020B0504030602030204" pitchFamily="34" charset="0"/>
              </a:rPr>
              <a:t>Hilft bei der Organisation und Durchführung von Projekten</a:t>
            </a:r>
          </a:p>
          <a:p>
            <a:pPr marL="342900" indent="-342900">
              <a:lnSpc>
                <a:spcPts val="2200"/>
              </a:lnSpc>
              <a:spcBef>
                <a:spcPts val="0"/>
              </a:spcBef>
              <a:buFont typeface="Arial" panose="020B0604020202020204" pitchFamily="34" charset="0"/>
              <a:buChar char="•"/>
            </a:pPr>
            <a:endParaRPr lang="de-DE" altLang="de-DE" sz="1600" dirty="0">
              <a:latin typeface="Ubuntu" panose="020B0504030602030204" pitchFamily="34" charset="0"/>
            </a:endParaRPr>
          </a:p>
          <a:p>
            <a:pPr marL="342900" indent="-342900">
              <a:lnSpc>
                <a:spcPts val="2200"/>
              </a:lnSpc>
              <a:spcBef>
                <a:spcPts val="0"/>
              </a:spcBef>
              <a:buFont typeface="Arial" panose="020B0604020202020204" pitchFamily="34" charset="0"/>
              <a:buChar char="•"/>
            </a:pPr>
            <a:r>
              <a:rPr lang="de-DE" altLang="de-DE" sz="1600" dirty="0">
                <a:latin typeface="Ubuntu" panose="020B0504030602030204" pitchFamily="34" charset="0"/>
              </a:rPr>
              <a:t>Steht den Jugendratsmitgliedern mit Rat und Tat zu Seite, damit sie bestmöglich ihre Aufgabe als </a:t>
            </a:r>
            <a:r>
              <a:rPr lang="de-DE" altLang="de-DE" sz="1600" dirty="0" smtClean="0">
                <a:latin typeface="Ubuntu" panose="020B0504030602030204" pitchFamily="34" charset="0"/>
              </a:rPr>
              <a:t>Vertreterinnen/Vertreter </a:t>
            </a:r>
            <a:r>
              <a:rPr lang="de-DE" altLang="de-DE" sz="1600" dirty="0">
                <a:latin typeface="Ubuntu" panose="020B0504030602030204" pitchFamily="34" charset="0"/>
              </a:rPr>
              <a:t>der Jugendlichen in Münster wahrnehmen können</a:t>
            </a:r>
          </a:p>
        </p:txBody>
      </p:sp>
    </p:spTree>
    <p:extLst>
      <p:ext uri="{BB962C8B-B14F-4D97-AF65-F5344CB8AC3E}">
        <p14:creationId xmlns:p14="http://schemas.microsoft.com/office/powerpoint/2010/main" val="41891446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2">
            <a:extLst>
              <a:ext uri="{FF2B5EF4-FFF2-40B4-BE49-F238E27FC236}">
                <a16:creationId xmlns:a16="http://schemas.microsoft.com/office/drawing/2014/main" id="{902CA98E-4563-C048-98F9-A8FF40560F31}"/>
              </a:ext>
            </a:extLst>
          </p:cNvPr>
          <p:cNvSpPr txBox="1">
            <a:spLocks/>
          </p:cNvSpPr>
          <p:nvPr/>
        </p:nvSpPr>
        <p:spPr>
          <a:xfrm>
            <a:off x="-223581" y="-15771"/>
            <a:ext cx="1195181" cy="1226197"/>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8800" b="1" dirty="0">
                <a:solidFill>
                  <a:srgbClr val="BC025D"/>
                </a:solidFill>
                <a:latin typeface="Ubuntu" panose="020B0504030602030204" pitchFamily="34" charset="0"/>
              </a:rPr>
              <a:t>3</a:t>
            </a:r>
          </a:p>
        </p:txBody>
      </p:sp>
      <p:sp>
        <p:nvSpPr>
          <p:cNvPr id="20" name="Inhaltsplatzhalter 2">
            <a:extLst>
              <a:ext uri="{FF2B5EF4-FFF2-40B4-BE49-F238E27FC236}">
                <a16:creationId xmlns:a16="http://schemas.microsoft.com/office/drawing/2014/main" id="{2399299E-9653-E940-B4EB-3305352D8E6E}"/>
              </a:ext>
            </a:extLst>
          </p:cNvPr>
          <p:cNvSpPr txBox="1">
            <a:spLocks/>
          </p:cNvSpPr>
          <p:nvPr/>
        </p:nvSpPr>
        <p:spPr>
          <a:xfrm>
            <a:off x="611560" y="383547"/>
            <a:ext cx="7625664" cy="884788"/>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4800" b="1" dirty="0">
                <a:latin typeface="Ubuntu" panose="020B0504030602030204" pitchFamily="34" charset="0"/>
              </a:rPr>
              <a:t>DEIN WEG IN </a:t>
            </a:r>
            <a:r>
              <a:rPr lang="de-DE" sz="4800" b="1" dirty="0" smtClean="0">
                <a:latin typeface="Ubuntu" panose="020B0504030602030204" pitchFamily="34" charset="0"/>
              </a:rPr>
              <a:t>DEN JR</a:t>
            </a:r>
            <a:endParaRPr lang="de-DE" sz="4800" b="1" dirty="0">
              <a:latin typeface="Ubuntu" panose="020B0504030602030204" pitchFamily="34" charset="0"/>
            </a:endParaRPr>
          </a:p>
        </p:txBody>
      </p:sp>
      <p:sp>
        <p:nvSpPr>
          <p:cNvPr id="16" name="Inhaltsplatzhalter 2">
            <a:extLst>
              <a:ext uri="{FF2B5EF4-FFF2-40B4-BE49-F238E27FC236}">
                <a16:creationId xmlns:a16="http://schemas.microsoft.com/office/drawing/2014/main" id="{7AE85B94-9499-E94C-8FBA-1C51412B65E2}"/>
              </a:ext>
            </a:extLst>
          </p:cNvPr>
          <p:cNvSpPr txBox="1">
            <a:spLocks/>
          </p:cNvSpPr>
          <p:nvPr/>
        </p:nvSpPr>
        <p:spPr>
          <a:xfrm>
            <a:off x="643462" y="1052736"/>
            <a:ext cx="7625664" cy="884788"/>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2800" dirty="0">
                <a:latin typeface="Ubuntu Medium" panose="020B0504030602030204" pitchFamily="34" charset="0"/>
              </a:rPr>
              <a:t> </a:t>
            </a:r>
          </a:p>
        </p:txBody>
      </p:sp>
      <p:sp>
        <p:nvSpPr>
          <p:cNvPr id="30" name="Inhaltsplatzhalter 3">
            <a:extLst>
              <a:ext uri="{FF2B5EF4-FFF2-40B4-BE49-F238E27FC236}">
                <a16:creationId xmlns:a16="http://schemas.microsoft.com/office/drawing/2014/main" id="{E7AC6E87-322B-A74A-8E10-7AD587B546F1}"/>
              </a:ext>
            </a:extLst>
          </p:cNvPr>
          <p:cNvSpPr txBox="1">
            <a:spLocks/>
          </p:cNvSpPr>
          <p:nvPr/>
        </p:nvSpPr>
        <p:spPr>
          <a:xfrm>
            <a:off x="579745" y="1916832"/>
            <a:ext cx="7880687" cy="3107630"/>
          </a:xfrm>
          <a:prstGeom prst="rect">
            <a:avLst/>
          </a:prstGeom>
        </p:spPr>
        <p:txBody>
          <a:bodyPr numCol="1"/>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a:lnSpc>
                <a:spcPts val="2200"/>
              </a:lnSpc>
              <a:spcBef>
                <a:spcPts val="0"/>
              </a:spcBef>
              <a:buFont typeface="Arial" panose="020B0604020202020204" pitchFamily="34" charset="0"/>
              <a:buChar char="•"/>
            </a:pPr>
            <a:r>
              <a:rPr lang="de-DE" sz="1600" dirty="0">
                <a:latin typeface="Ubuntu" panose="020B0504030602030204" pitchFamily="34" charset="0"/>
              </a:rPr>
              <a:t>Du hast Lust </a:t>
            </a:r>
            <a:r>
              <a:rPr lang="de-DE" sz="1600" dirty="0" smtClean="0">
                <a:latin typeface="Ubuntu" panose="020B0504030602030204" pitchFamily="34" charset="0"/>
              </a:rPr>
              <a:t>dich </a:t>
            </a:r>
            <a:r>
              <a:rPr lang="de-DE" sz="1600" dirty="0">
                <a:latin typeface="Ubuntu" panose="020B0504030602030204" pitchFamily="34" charset="0"/>
              </a:rPr>
              <a:t>zu engagieren?</a:t>
            </a:r>
          </a:p>
          <a:p>
            <a:pPr marL="342900" indent="-342900">
              <a:lnSpc>
                <a:spcPts val="2200"/>
              </a:lnSpc>
              <a:spcBef>
                <a:spcPts val="0"/>
              </a:spcBef>
              <a:buFont typeface="Arial" panose="020B0604020202020204" pitchFamily="34" charset="0"/>
              <a:buChar char="•"/>
            </a:pPr>
            <a:r>
              <a:rPr lang="de-DE" sz="1600" dirty="0" smtClean="0">
                <a:latin typeface="Ubuntu" panose="020B0504030602030204" pitchFamily="34" charset="0"/>
              </a:rPr>
              <a:t>Du </a:t>
            </a:r>
            <a:r>
              <a:rPr lang="de-DE" sz="1600" dirty="0">
                <a:latin typeface="Ubuntu" panose="020B0504030602030204" pitchFamily="34" charset="0"/>
              </a:rPr>
              <a:t>hast Ideen für Projekte oder Lust Ideen anderer umzusetzen?</a:t>
            </a:r>
          </a:p>
          <a:p>
            <a:pPr marL="342900" indent="-342900">
              <a:lnSpc>
                <a:spcPts val="2200"/>
              </a:lnSpc>
              <a:spcBef>
                <a:spcPts val="0"/>
              </a:spcBef>
              <a:buFont typeface="Arial" panose="020B0604020202020204" pitchFamily="34" charset="0"/>
              <a:buChar char="•"/>
            </a:pPr>
            <a:r>
              <a:rPr lang="de-DE" sz="1600" dirty="0">
                <a:latin typeface="Ubuntu" panose="020B0504030602030204" pitchFamily="34" charset="0"/>
              </a:rPr>
              <a:t>Du hast Interesse an der Politik in Münster und möchtest dabei sein und mitdiskutieren?</a:t>
            </a:r>
          </a:p>
          <a:p>
            <a:pPr marL="342900" indent="-342900">
              <a:lnSpc>
                <a:spcPts val="2200"/>
              </a:lnSpc>
              <a:spcBef>
                <a:spcPts val="0"/>
              </a:spcBef>
              <a:buFont typeface="Arial" panose="020B0604020202020204" pitchFamily="34" charset="0"/>
              <a:buChar char="•"/>
            </a:pPr>
            <a:r>
              <a:rPr lang="de-DE" sz="1600" dirty="0">
                <a:latin typeface="Ubuntu" panose="020B0504030602030204" pitchFamily="34" charset="0"/>
              </a:rPr>
              <a:t>Du willst diskutieren, dich für </a:t>
            </a:r>
            <a:r>
              <a:rPr lang="de-DE" sz="1600" dirty="0" smtClean="0">
                <a:latin typeface="Ubuntu" panose="020B0504030602030204" pitchFamily="34" charset="0"/>
              </a:rPr>
              <a:t>deine </a:t>
            </a:r>
            <a:r>
              <a:rPr lang="de-DE" sz="1600" dirty="0">
                <a:latin typeface="Ubuntu" panose="020B0504030602030204" pitchFamily="34" charset="0"/>
              </a:rPr>
              <a:t>Meinung stark machen?</a:t>
            </a:r>
          </a:p>
          <a:p>
            <a:pPr marL="342900" indent="-342900">
              <a:lnSpc>
                <a:spcPts val="2200"/>
              </a:lnSpc>
              <a:spcBef>
                <a:spcPts val="0"/>
              </a:spcBef>
              <a:buFont typeface="Arial" panose="020B0604020202020204" pitchFamily="34" charset="0"/>
              <a:buChar char="•"/>
            </a:pPr>
            <a:r>
              <a:rPr lang="de-DE" sz="1600" dirty="0">
                <a:latin typeface="Ubuntu" panose="020B0504030602030204" pitchFamily="34" charset="0"/>
              </a:rPr>
              <a:t>Du hast Zeit dich für die Jugendlichen in Münster einzusetzen?</a:t>
            </a:r>
          </a:p>
          <a:p>
            <a:pPr marL="342900" indent="-342900">
              <a:lnSpc>
                <a:spcPts val="2200"/>
              </a:lnSpc>
              <a:spcBef>
                <a:spcPts val="0"/>
              </a:spcBef>
              <a:buFont typeface="Arial" panose="020B0604020202020204" pitchFamily="34" charset="0"/>
              <a:buChar char="•"/>
            </a:pPr>
            <a:r>
              <a:rPr lang="de-DE" sz="1600" dirty="0">
                <a:latin typeface="Ubuntu" panose="020B0504030602030204" pitchFamily="34" charset="0"/>
              </a:rPr>
              <a:t>Du bist bereit, 1 x im Monat zur Jugendratssitzung zu kommen und in Arbeitsgruppen Zeit zu investieren</a:t>
            </a:r>
            <a:r>
              <a:rPr lang="de-DE" sz="1600" dirty="0" smtClean="0">
                <a:latin typeface="Ubuntu" panose="020B0504030602030204" pitchFamily="34" charset="0"/>
              </a:rPr>
              <a:t>?</a:t>
            </a:r>
          </a:p>
          <a:p>
            <a:pPr marL="342900" indent="-342900">
              <a:lnSpc>
                <a:spcPts val="2200"/>
              </a:lnSpc>
              <a:spcBef>
                <a:spcPts val="0"/>
              </a:spcBef>
              <a:buFont typeface="Arial" panose="020B0604020202020204" pitchFamily="34" charset="0"/>
              <a:buChar char="•"/>
            </a:pPr>
            <a:r>
              <a:rPr lang="de-DE" sz="1600" dirty="0" smtClean="0">
                <a:latin typeface="Ubuntu" panose="020B0504030602030204" pitchFamily="34" charset="0"/>
              </a:rPr>
              <a:t>Du </a:t>
            </a:r>
            <a:r>
              <a:rPr lang="de-DE" sz="1600" dirty="0">
                <a:latin typeface="Ubuntu" panose="020B0504030602030204" pitchFamily="34" charset="0"/>
              </a:rPr>
              <a:t>hast Lust auf eine neue Herausforderung und möchtest neue Leute kennenlernen?</a:t>
            </a:r>
          </a:p>
          <a:p>
            <a:pPr>
              <a:lnSpc>
                <a:spcPts val="2200"/>
              </a:lnSpc>
              <a:spcBef>
                <a:spcPts val="0"/>
              </a:spcBef>
            </a:pPr>
            <a:endParaRPr lang="de-DE" sz="1600" dirty="0">
              <a:latin typeface="Ubuntu" panose="020B0504030602030204" pitchFamily="34" charset="0"/>
            </a:endParaRPr>
          </a:p>
        </p:txBody>
      </p:sp>
      <p:sp>
        <p:nvSpPr>
          <p:cNvPr id="6" name="Inhaltsplatzhalter 2">
            <a:extLst>
              <a:ext uri="{FF2B5EF4-FFF2-40B4-BE49-F238E27FC236}">
                <a16:creationId xmlns:a16="http://schemas.microsoft.com/office/drawing/2014/main" id="{96B194CD-5088-BA48-965D-B773CAC14786}"/>
              </a:ext>
            </a:extLst>
          </p:cNvPr>
          <p:cNvSpPr txBox="1">
            <a:spLocks/>
          </p:cNvSpPr>
          <p:nvPr/>
        </p:nvSpPr>
        <p:spPr>
          <a:xfrm>
            <a:off x="579745" y="5013176"/>
            <a:ext cx="7625664" cy="884788"/>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2400" dirty="0" smtClean="0">
                <a:latin typeface="Ubuntu" panose="020B0504030602030204" pitchFamily="34" charset="0"/>
                <a:sym typeface="Wingdings" panose="05000000000000000000" pitchFamily="2" charset="2"/>
              </a:rPr>
              <a:t> </a:t>
            </a:r>
            <a:r>
              <a:rPr lang="de-DE" sz="2400" dirty="0" smtClean="0">
                <a:latin typeface="Ubuntu" panose="020B0504030602030204" pitchFamily="34" charset="0"/>
              </a:rPr>
              <a:t>dann </a:t>
            </a:r>
            <a:r>
              <a:rPr lang="de-DE" sz="2400" dirty="0">
                <a:latin typeface="Ubuntu" panose="020B0504030602030204" pitchFamily="34" charset="0"/>
              </a:rPr>
              <a:t>bewirb Dich als </a:t>
            </a:r>
            <a:r>
              <a:rPr lang="de-DE" sz="2400" dirty="0" smtClean="0">
                <a:latin typeface="Ubuntu" panose="020B0504030602030204" pitchFamily="34" charset="0"/>
              </a:rPr>
              <a:t>Kandidat/Kandidatin</a:t>
            </a:r>
            <a:endParaRPr lang="de-DE" sz="2400" dirty="0">
              <a:latin typeface="Ubuntu" panose="020B0504030602030204" pitchFamily="34" charset="0"/>
            </a:endParaRPr>
          </a:p>
        </p:txBody>
      </p:sp>
    </p:spTree>
    <p:extLst>
      <p:ext uri="{BB962C8B-B14F-4D97-AF65-F5344CB8AC3E}">
        <p14:creationId xmlns:p14="http://schemas.microsoft.com/office/powerpoint/2010/main" val="25609054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2">
            <a:extLst>
              <a:ext uri="{FF2B5EF4-FFF2-40B4-BE49-F238E27FC236}">
                <a16:creationId xmlns:a16="http://schemas.microsoft.com/office/drawing/2014/main" id="{902CA98E-4563-C048-98F9-A8FF40560F31}"/>
              </a:ext>
            </a:extLst>
          </p:cNvPr>
          <p:cNvSpPr txBox="1">
            <a:spLocks/>
          </p:cNvSpPr>
          <p:nvPr/>
        </p:nvSpPr>
        <p:spPr>
          <a:xfrm>
            <a:off x="-223581" y="-15771"/>
            <a:ext cx="1195181" cy="1226197"/>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8800" b="1" dirty="0">
                <a:solidFill>
                  <a:srgbClr val="BC025D"/>
                </a:solidFill>
                <a:latin typeface="Ubuntu" panose="020B0504030602030204" pitchFamily="34" charset="0"/>
              </a:rPr>
              <a:t>3</a:t>
            </a:r>
          </a:p>
        </p:txBody>
      </p:sp>
      <p:sp>
        <p:nvSpPr>
          <p:cNvPr id="20" name="Inhaltsplatzhalter 2">
            <a:extLst>
              <a:ext uri="{FF2B5EF4-FFF2-40B4-BE49-F238E27FC236}">
                <a16:creationId xmlns:a16="http://schemas.microsoft.com/office/drawing/2014/main" id="{2399299E-9653-E940-B4EB-3305352D8E6E}"/>
              </a:ext>
            </a:extLst>
          </p:cNvPr>
          <p:cNvSpPr txBox="1">
            <a:spLocks/>
          </p:cNvSpPr>
          <p:nvPr/>
        </p:nvSpPr>
        <p:spPr>
          <a:xfrm>
            <a:off x="611560" y="383547"/>
            <a:ext cx="7625664" cy="884788"/>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4800" b="1" dirty="0">
                <a:latin typeface="Ubuntu" panose="020B0504030602030204" pitchFamily="34" charset="0"/>
              </a:rPr>
              <a:t>DEIN WEG IN </a:t>
            </a:r>
            <a:r>
              <a:rPr lang="de-DE" sz="4800" b="1" dirty="0" smtClean="0">
                <a:latin typeface="Ubuntu" panose="020B0504030602030204" pitchFamily="34" charset="0"/>
              </a:rPr>
              <a:t>DEN JR</a:t>
            </a:r>
            <a:endParaRPr lang="de-DE" sz="4800" b="1" dirty="0">
              <a:latin typeface="Ubuntu" panose="020B0504030602030204" pitchFamily="34" charset="0"/>
            </a:endParaRPr>
          </a:p>
        </p:txBody>
      </p:sp>
      <p:sp>
        <p:nvSpPr>
          <p:cNvPr id="16" name="Inhaltsplatzhalter 2">
            <a:extLst>
              <a:ext uri="{FF2B5EF4-FFF2-40B4-BE49-F238E27FC236}">
                <a16:creationId xmlns:a16="http://schemas.microsoft.com/office/drawing/2014/main" id="{7AE85B94-9499-E94C-8FBA-1C51412B65E2}"/>
              </a:ext>
            </a:extLst>
          </p:cNvPr>
          <p:cNvSpPr txBox="1">
            <a:spLocks/>
          </p:cNvSpPr>
          <p:nvPr/>
        </p:nvSpPr>
        <p:spPr>
          <a:xfrm>
            <a:off x="643462" y="1052736"/>
            <a:ext cx="7625664" cy="884788"/>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2800" dirty="0">
                <a:latin typeface="Ubuntu Medium" panose="020B0504030602030204" pitchFamily="34" charset="0"/>
              </a:rPr>
              <a:t> </a:t>
            </a:r>
          </a:p>
        </p:txBody>
      </p:sp>
      <p:sp>
        <p:nvSpPr>
          <p:cNvPr id="7" name="Inhaltsplatzhalter 2">
            <a:extLst>
              <a:ext uri="{FF2B5EF4-FFF2-40B4-BE49-F238E27FC236}">
                <a16:creationId xmlns:a16="http://schemas.microsoft.com/office/drawing/2014/main" id="{FD555CC7-A150-E445-B4C4-7B4DAB2FF529}"/>
              </a:ext>
            </a:extLst>
          </p:cNvPr>
          <p:cNvSpPr txBox="1">
            <a:spLocks/>
          </p:cNvSpPr>
          <p:nvPr/>
        </p:nvSpPr>
        <p:spPr>
          <a:xfrm>
            <a:off x="643462" y="1040926"/>
            <a:ext cx="7625664" cy="884788"/>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2800" dirty="0">
                <a:latin typeface="Ubuntu Medium" panose="020B0504030602030204" pitchFamily="34" charset="0"/>
              </a:rPr>
              <a:t>BEWERBUNG</a:t>
            </a:r>
          </a:p>
        </p:txBody>
      </p:sp>
      <p:sp>
        <p:nvSpPr>
          <p:cNvPr id="19" name="Textfeld 18">
            <a:extLst>
              <a:ext uri="{FF2B5EF4-FFF2-40B4-BE49-F238E27FC236}">
                <a16:creationId xmlns:a16="http://schemas.microsoft.com/office/drawing/2014/main" id="{A240CD6E-73E3-AE48-B10D-1E2B67D7F523}"/>
              </a:ext>
            </a:extLst>
          </p:cNvPr>
          <p:cNvSpPr txBox="1"/>
          <p:nvPr/>
        </p:nvSpPr>
        <p:spPr>
          <a:xfrm>
            <a:off x="753460" y="2265586"/>
            <a:ext cx="3818540" cy="4042132"/>
          </a:xfrm>
          <a:prstGeom prst="rect">
            <a:avLst/>
          </a:prstGeom>
          <a:ln w="19050"/>
        </p:spPr>
        <p:style>
          <a:lnRef idx="2">
            <a:schemeClr val="dk1"/>
          </a:lnRef>
          <a:fillRef idx="1">
            <a:schemeClr val="lt1"/>
          </a:fillRef>
          <a:effectRef idx="0">
            <a:schemeClr val="dk1"/>
          </a:effectRef>
          <a:fontRef idx="minor">
            <a:schemeClr val="dk1"/>
          </a:fontRef>
        </p:style>
        <p:txBody>
          <a:bodyPr wrap="square" numCol="1" rtlCol="0">
            <a:spAutoFit/>
          </a:bodyPr>
          <a:lstStyle/>
          <a:p>
            <a:pPr>
              <a:lnSpc>
                <a:spcPts val="2200"/>
              </a:lnSpc>
            </a:pPr>
            <a:r>
              <a:rPr lang="de-DE" sz="1600" dirty="0" smtClean="0">
                <a:latin typeface="Ubuntu" panose="020B0504030602030204" pitchFamily="34" charset="0"/>
              </a:rPr>
              <a:t>1. Bewerbung</a:t>
            </a:r>
            <a:r>
              <a:rPr lang="de-DE" sz="1600" dirty="0">
                <a:latin typeface="Ubuntu" panose="020B0504030602030204" pitchFamily="34" charset="0"/>
              </a:rPr>
              <a:t>, am </a:t>
            </a:r>
            <a:r>
              <a:rPr lang="de-DE" sz="1600" dirty="0" smtClean="0">
                <a:latin typeface="Ubuntu" panose="020B0504030602030204" pitchFamily="34" charset="0"/>
              </a:rPr>
              <a:t>einfachsten </a:t>
            </a:r>
            <a:r>
              <a:rPr lang="de-DE" sz="1600" dirty="0" smtClean="0">
                <a:latin typeface="Ubuntu" panose="020B0504030602030204" pitchFamily="34" charset="0"/>
                <a:hlinkClick r:id="rId3"/>
              </a:rPr>
              <a:t>www.jugendrat-muenster.de</a:t>
            </a:r>
            <a:endParaRPr lang="de-DE" sz="1600" dirty="0">
              <a:latin typeface="Ubuntu" panose="020B0504030602030204" pitchFamily="34" charset="0"/>
            </a:endParaRPr>
          </a:p>
          <a:p>
            <a:pPr>
              <a:lnSpc>
                <a:spcPts val="2200"/>
              </a:lnSpc>
            </a:pPr>
            <a:endParaRPr lang="de-DE" sz="1600" dirty="0">
              <a:latin typeface="Ubuntu" panose="020B0504030602030204" pitchFamily="34" charset="0"/>
            </a:endParaRPr>
          </a:p>
          <a:p>
            <a:pPr>
              <a:lnSpc>
                <a:spcPts val="2200"/>
              </a:lnSpc>
            </a:pPr>
            <a:endParaRPr lang="de-DE" sz="1600" dirty="0">
              <a:latin typeface="Ubuntu" panose="020B0504030602030204" pitchFamily="34" charset="0"/>
            </a:endParaRPr>
          </a:p>
          <a:p>
            <a:pPr>
              <a:lnSpc>
                <a:spcPts val="2200"/>
              </a:lnSpc>
            </a:pPr>
            <a:endParaRPr lang="de-DE" sz="1600" dirty="0">
              <a:latin typeface="Ubuntu" panose="020B0504030602030204" pitchFamily="34" charset="0"/>
            </a:endParaRPr>
          </a:p>
          <a:p>
            <a:pPr>
              <a:lnSpc>
                <a:spcPts val="2200"/>
              </a:lnSpc>
            </a:pPr>
            <a:endParaRPr lang="de-DE" sz="1600" dirty="0">
              <a:latin typeface="Ubuntu" panose="020B0504030602030204" pitchFamily="34" charset="0"/>
            </a:endParaRPr>
          </a:p>
          <a:p>
            <a:pPr>
              <a:lnSpc>
                <a:spcPts val="2200"/>
              </a:lnSpc>
            </a:pPr>
            <a:endParaRPr lang="de-DE" sz="1600" dirty="0">
              <a:latin typeface="Ubuntu" panose="020B0504030602030204" pitchFamily="34" charset="0"/>
            </a:endParaRPr>
          </a:p>
          <a:p>
            <a:pPr>
              <a:lnSpc>
                <a:spcPts val="2200"/>
              </a:lnSpc>
            </a:pPr>
            <a:endParaRPr lang="de-DE" sz="1600" dirty="0">
              <a:latin typeface="Ubuntu" panose="020B0504030602030204" pitchFamily="34" charset="0"/>
            </a:endParaRPr>
          </a:p>
          <a:p>
            <a:pPr>
              <a:lnSpc>
                <a:spcPts val="2200"/>
              </a:lnSpc>
            </a:pPr>
            <a:endParaRPr lang="de-DE" sz="1600" dirty="0">
              <a:latin typeface="Ubuntu" panose="020B0504030602030204" pitchFamily="34" charset="0"/>
            </a:endParaRPr>
          </a:p>
          <a:p>
            <a:pPr>
              <a:lnSpc>
                <a:spcPts val="2200"/>
              </a:lnSpc>
            </a:pPr>
            <a:endParaRPr lang="de-DE" sz="1600" dirty="0">
              <a:latin typeface="Ubuntu" panose="020B0504030602030204" pitchFamily="34" charset="0"/>
            </a:endParaRPr>
          </a:p>
          <a:p>
            <a:pPr>
              <a:lnSpc>
                <a:spcPts val="2200"/>
              </a:lnSpc>
            </a:pPr>
            <a:endParaRPr lang="de-DE" sz="1600" dirty="0">
              <a:latin typeface="Ubuntu" panose="020B0504030602030204" pitchFamily="34" charset="0"/>
            </a:endParaRPr>
          </a:p>
          <a:p>
            <a:pPr>
              <a:lnSpc>
                <a:spcPts val="2200"/>
              </a:lnSpc>
            </a:pPr>
            <a:endParaRPr lang="de-DE" sz="1600" dirty="0">
              <a:solidFill>
                <a:schemeClr val="bg1"/>
              </a:solidFill>
              <a:latin typeface="Ubuntu" panose="020B0504030602030204" pitchFamily="34" charset="0"/>
            </a:endParaRPr>
          </a:p>
          <a:p>
            <a:pPr>
              <a:lnSpc>
                <a:spcPts val="2200"/>
              </a:lnSpc>
            </a:pPr>
            <a:endParaRPr lang="de-DE" sz="1600" dirty="0">
              <a:latin typeface="Ubuntu" panose="020B0504030602030204" pitchFamily="34" charset="0"/>
            </a:endParaRPr>
          </a:p>
          <a:p>
            <a:pPr>
              <a:lnSpc>
                <a:spcPts val="2200"/>
              </a:lnSpc>
            </a:pPr>
            <a:endParaRPr lang="de-DE" sz="1600" dirty="0">
              <a:latin typeface="Ubuntu" panose="020B0504030602030204" pitchFamily="34" charset="0"/>
            </a:endParaRPr>
          </a:p>
        </p:txBody>
      </p:sp>
      <p:sp>
        <p:nvSpPr>
          <p:cNvPr id="22" name="Textfeld 21">
            <a:extLst>
              <a:ext uri="{FF2B5EF4-FFF2-40B4-BE49-F238E27FC236}">
                <a16:creationId xmlns:a16="http://schemas.microsoft.com/office/drawing/2014/main" id="{1EE36A83-EA87-6F40-AD45-CD6C6826FEF8}"/>
              </a:ext>
            </a:extLst>
          </p:cNvPr>
          <p:cNvSpPr txBox="1"/>
          <p:nvPr/>
        </p:nvSpPr>
        <p:spPr>
          <a:xfrm>
            <a:off x="5118861" y="2261083"/>
            <a:ext cx="3238546" cy="338554"/>
          </a:xfrm>
          <a:prstGeom prst="rect">
            <a:avLst/>
          </a:prstGeom>
          <a:noFill/>
          <a:ln w="19050">
            <a:solidFill>
              <a:schemeClr val="tx1"/>
            </a:solidFill>
          </a:ln>
        </p:spPr>
        <p:txBody>
          <a:bodyPr wrap="square" rtlCol="0">
            <a:spAutoFit/>
          </a:bodyPr>
          <a:lstStyle/>
          <a:p>
            <a:r>
              <a:rPr lang="de-DE" sz="1600" dirty="0" smtClean="0">
                <a:latin typeface="Ubuntu" panose="020B0504030602030204" pitchFamily="34" charset="0"/>
              </a:rPr>
              <a:t>2. Den </a:t>
            </a:r>
            <a:r>
              <a:rPr lang="de-DE" sz="1600" dirty="0">
                <a:latin typeface="Ubuntu" panose="020B0504030602030204" pitchFamily="34" charset="0"/>
              </a:rPr>
              <a:t>Anweisungen folgen</a:t>
            </a:r>
          </a:p>
        </p:txBody>
      </p:sp>
      <p:sp>
        <p:nvSpPr>
          <p:cNvPr id="25" name="Textfeld 24">
            <a:extLst>
              <a:ext uri="{FF2B5EF4-FFF2-40B4-BE49-F238E27FC236}">
                <a16:creationId xmlns:a16="http://schemas.microsoft.com/office/drawing/2014/main" id="{F0B2AAB2-1646-2646-9B1D-F091A7F722B4}"/>
              </a:ext>
            </a:extLst>
          </p:cNvPr>
          <p:cNvSpPr txBox="1"/>
          <p:nvPr/>
        </p:nvSpPr>
        <p:spPr>
          <a:xfrm>
            <a:off x="5118860" y="3268650"/>
            <a:ext cx="3238546" cy="1785104"/>
          </a:xfrm>
          <a:prstGeom prst="rect">
            <a:avLst/>
          </a:prstGeom>
          <a:noFill/>
          <a:ln w="19050">
            <a:solidFill>
              <a:schemeClr val="tx1"/>
            </a:solidFill>
          </a:ln>
        </p:spPr>
        <p:txBody>
          <a:bodyPr wrap="square" rtlCol="0">
            <a:spAutoFit/>
          </a:bodyPr>
          <a:lstStyle/>
          <a:p>
            <a:pPr>
              <a:lnSpc>
                <a:spcPts val="2200"/>
              </a:lnSpc>
            </a:pPr>
            <a:r>
              <a:rPr lang="de-DE" sz="1600" spc="-40" dirty="0" smtClean="0">
                <a:latin typeface="Ubuntu" panose="020B0504030602030204" pitchFamily="34" charset="0"/>
              </a:rPr>
              <a:t>3. Du </a:t>
            </a:r>
            <a:r>
              <a:rPr lang="de-DE" sz="1600" spc="-40" dirty="0">
                <a:latin typeface="Ubuntu" panose="020B0504030602030204" pitchFamily="34" charset="0"/>
              </a:rPr>
              <a:t>musst z.B. d</a:t>
            </a:r>
            <a:r>
              <a:rPr lang="de-DE" sz="1600" spc="-40" dirty="0" smtClean="0">
                <a:latin typeface="Ubuntu" panose="020B0504030602030204" pitchFamily="34" charset="0"/>
              </a:rPr>
              <a:t>einen </a:t>
            </a:r>
            <a:r>
              <a:rPr lang="de-DE" sz="1600" spc="-40" dirty="0">
                <a:latin typeface="Ubuntu" panose="020B0504030602030204" pitchFamily="34" charset="0"/>
              </a:rPr>
              <a:t>Namen </a:t>
            </a:r>
            <a:r>
              <a:rPr lang="de-DE" sz="1600" spc="-40" dirty="0" smtClean="0">
                <a:latin typeface="Ubuntu" panose="020B0504030602030204" pitchFamily="34" charset="0"/>
              </a:rPr>
              <a:t>eingeben und wo du wohnt. Außerdem ist es wichtig, dass du </a:t>
            </a:r>
            <a:r>
              <a:rPr lang="de-DE" sz="1600" spc="-40" dirty="0">
                <a:latin typeface="Ubuntu" panose="020B0504030602030204" pitchFamily="34" charset="0"/>
              </a:rPr>
              <a:t>d</a:t>
            </a:r>
            <a:r>
              <a:rPr lang="de-DE" sz="1600" spc="-40" dirty="0" smtClean="0">
                <a:latin typeface="Ubuntu" panose="020B0504030602030204" pitchFamily="34" charset="0"/>
              </a:rPr>
              <a:t>ir Themen überlegst, die dich beschäftigen </a:t>
            </a:r>
            <a:r>
              <a:rPr lang="de-DE" sz="1600" spc="-40" dirty="0">
                <a:latin typeface="Ubuntu" panose="020B0504030602030204" pitchFamily="34" charset="0"/>
              </a:rPr>
              <a:t>und mit denen </a:t>
            </a:r>
            <a:r>
              <a:rPr lang="de-DE" sz="1600" spc="-40" dirty="0" smtClean="0">
                <a:latin typeface="Ubuntu" panose="020B0504030602030204" pitchFamily="34" charset="0"/>
              </a:rPr>
              <a:t>d</a:t>
            </a:r>
            <a:r>
              <a:rPr lang="de-DE" sz="1600" spc="-50" dirty="0" smtClean="0">
                <a:latin typeface="Ubuntu" panose="020B0504030602030204" pitchFamily="34" charset="0"/>
              </a:rPr>
              <a:t>u im </a:t>
            </a:r>
            <a:r>
              <a:rPr lang="de-DE" sz="1600" spc="-50" dirty="0">
                <a:latin typeface="Ubuntu" panose="020B0504030602030204" pitchFamily="34" charset="0"/>
              </a:rPr>
              <a:t>Jugendrat arbeiten möchtest.</a:t>
            </a:r>
          </a:p>
        </p:txBody>
      </p:sp>
      <p:sp>
        <p:nvSpPr>
          <p:cNvPr id="26" name="Textfeld 25">
            <a:extLst>
              <a:ext uri="{FF2B5EF4-FFF2-40B4-BE49-F238E27FC236}">
                <a16:creationId xmlns:a16="http://schemas.microsoft.com/office/drawing/2014/main" id="{7335AA04-71DA-0C49-9FAD-F40BF1DE3A93}"/>
              </a:ext>
            </a:extLst>
          </p:cNvPr>
          <p:cNvSpPr txBox="1"/>
          <p:nvPr/>
        </p:nvSpPr>
        <p:spPr>
          <a:xfrm>
            <a:off x="5118860" y="5693897"/>
            <a:ext cx="3238546" cy="584775"/>
          </a:xfrm>
          <a:prstGeom prst="rect">
            <a:avLst/>
          </a:prstGeom>
          <a:noFill/>
          <a:ln w="19050">
            <a:solidFill>
              <a:schemeClr val="tx1"/>
            </a:solidFill>
          </a:ln>
        </p:spPr>
        <p:txBody>
          <a:bodyPr wrap="square" rtlCol="0">
            <a:spAutoFit/>
          </a:bodyPr>
          <a:lstStyle/>
          <a:p>
            <a:r>
              <a:rPr lang="de-DE" sz="1600" dirty="0" smtClean="0">
                <a:latin typeface="Ubuntu" panose="020B0504030602030204" pitchFamily="34" charset="0"/>
              </a:rPr>
              <a:t>4. Bewerbung </a:t>
            </a:r>
            <a:r>
              <a:rPr lang="de-DE" sz="1600" dirty="0">
                <a:latin typeface="Ubuntu" panose="020B0504030602030204" pitchFamily="34" charset="0"/>
              </a:rPr>
              <a:t>abschicken, </a:t>
            </a:r>
            <a:r>
              <a:rPr lang="de-DE" sz="1600" dirty="0" smtClean="0">
                <a:latin typeface="Ubuntu" panose="020B0504030602030204" pitchFamily="34" charset="0"/>
              </a:rPr>
              <a:t>auf weitere </a:t>
            </a:r>
            <a:r>
              <a:rPr lang="de-DE" sz="1600" dirty="0">
                <a:latin typeface="Ubuntu" panose="020B0504030602030204" pitchFamily="34" charset="0"/>
              </a:rPr>
              <a:t>Informationen warten</a:t>
            </a:r>
          </a:p>
        </p:txBody>
      </p:sp>
      <p:sp>
        <p:nvSpPr>
          <p:cNvPr id="3" name="Legende mit Pfeil nach rechts 2">
            <a:extLst>
              <a:ext uri="{FF2B5EF4-FFF2-40B4-BE49-F238E27FC236}">
                <a16:creationId xmlns:a16="http://schemas.microsoft.com/office/drawing/2014/main" id="{DA322D33-E376-4040-8417-25D29007433F}"/>
              </a:ext>
            </a:extLst>
          </p:cNvPr>
          <p:cNvSpPr/>
          <p:nvPr/>
        </p:nvSpPr>
        <p:spPr>
          <a:xfrm>
            <a:off x="4575201" y="2261084"/>
            <a:ext cx="319665" cy="333347"/>
          </a:xfrm>
          <a:prstGeom prst="rightArrow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
        <p:nvSpPr>
          <p:cNvPr id="34" name="Legende mit Pfeil nach rechts 33">
            <a:extLst>
              <a:ext uri="{FF2B5EF4-FFF2-40B4-BE49-F238E27FC236}">
                <a16:creationId xmlns:a16="http://schemas.microsoft.com/office/drawing/2014/main" id="{0E32A82A-1BE0-D14D-91B9-3A55DC51D543}"/>
              </a:ext>
            </a:extLst>
          </p:cNvPr>
          <p:cNvSpPr/>
          <p:nvPr/>
        </p:nvSpPr>
        <p:spPr>
          <a:xfrm rot="5400000">
            <a:off x="5121087" y="2610540"/>
            <a:ext cx="319665" cy="327025"/>
          </a:xfrm>
          <a:prstGeom prst="rightArrow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
        <p:nvSpPr>
          <p:cNvPr id="35" name="Legende mit Pfeil nach rechts 34">
            <a:extLst>
              <a:ext uri="{FF2B5EF4-FFF2-40B4-BE49-F238E27FC236}">
                <a16:creationId xmlns:a16="http://schemas.microsoft.com/office/drawing/2014/main" id="{4E23AB7D-4A20-164E-A3BE-7E992AF0CFF9}"/>
              </a:ext>
            </a:extLst>
          </p:cNvPr>
          <p:cNvSpPr/>
          <p:nvPr/>
        </p:nvSpPr>
        <p:spPr>
          <a:xfrm rot="5400000">
            <a:off x="5121087" y="5027168"/>
            <a:ext cx="319665" cy="327025"/>
          </a:xfrm>
          <a:prstGeom prst="rightArrow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pic>
        <p:nvPicPr>
          <p:cNvPr id="4" name="Grafi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2933885"/>
            <a:ext cx="2211888" cy="3163312"/>
          </a:xfrm>
          <a:prstGeom prst="rect">
            <a:avLst/>
          </a:prstGeom>
        </p:spPr>
      </p:pic>
    </p:spTree>
    <p:extLst>
      <p:ext uri="{BB962C8B-B14F-4D97-AF65-F5344CB8AC3E}">
        <p14:creationId xmlns:p14="http://schemas.microsoft.com/office/powerpoint/2010/main" val="20770127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Inhaltsplatzhalter 3">
            <a:extLst>
              <a:ext uri="{FF2B5EF4-FFF2-40B4-BE49-F238E27FC236}">
                <a16:creationId xmlns:a16="http://schemas.microsoft.com/office/drawing/2014/main" id="{C40B3FAF-4FEF-544E-86F2-01360D8091E2}"/>
              </a:ext>
            </a:extLst>
          </p:cNvPr>
          <p:cNvSpPr txBox="1">
            <a:spLocks/>
          </p:cNvSpPr>
          <p:nvPr/>
        </p:nvSpPr>
        <p:spPr>
          <a:xfrm>
            <a:off x="651753" y="1772816"/>
            <a:ext cx="7880687" cy="4259758"/>
          </a:xfrm>
          <a:prstGeom prst="rect">
            <a:avLst/>
          </a:prstGeom>
        </p:spPr>
        <p:txBody>
          <a:bodyPr numCol="1"/>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lnSpc>
                <a:spcPts val="2200"/>
              </a:lnSpc>
              <a:spcBef>
                <a:spcPts val="0"/>
              </a:spcBef>
              <a:buFont typeface="Arial" panose="020B0604020202020204" pitchFamily="34" charset="0"/>
              <a:buChar char="•"/>
            </a:pPr>
            <a:r>
              <a:rPr lang="de-DE" sz="1800" dirty="0">
                <a:latin typeface="Ubuntu" panose="020B0504030602030204" pitchFamily="34" charset="0"/>
              </a:rPr>
              <a:t>Kandidat/-innen </a:t>
            </a:r>
            <a:r>
              <a:rPr lang="de-DE" sz="1800" dirty="0" err="1" smtClean="0">
                <a:latin typeface="Ubuntu" panose="020B0504030602030204" pitchFamily="34" charset="0"/>
              </a:rPr>
              <a:t>Meet&amp;Greet</a:t>
            </a:r>
            <a:r>
              <a:rPr lang="de-DE" sz="1800" dirty="0" smtClean="0">
                <a:latin typeface="Ubuntu" panose="020B0504030602030204" pitchFamily="34" charset="0"/>
              </a:rPr>
              <a:t> </a:t>
            </a:r>
            <a:r>
              <a:rPr lang="de-DE" sz="1800" dirty="0">
                <a:latin typeface="Ubuntu" panose="020B0504030602030204" pitchFamily="34" charset="0"/>
              </a:rPr>
              <a:t>am </a:t>
            </a:r>
            <a:r>
              <a:rPr lang="de-DE" sz="1800" dirty="0" smtClean="0">
                <a:latin typeface="Ubuntu" panose="020B0504030602030204" pitchFamily="34" charset="0"/>
              </a:rPr>
              <a:t>14</a:t>
            </a:r>
            <a:r>
              <a:rPr lang="de-DE" sz="1800" dirty="0" smtClean="0">
                <a:latin typeface="Ubuntu" panose="020B0504030602030204" pitchFamily="34" charset="0"/>
              </a:rPr>
              <a:t>. März, 14-16 Uhr </a:t>
            </a:r>
            <a:endParaRPr lang="de-DE" sz="1800" dirty="0">
              <a:latin typeface="Ubuntu" panose="020B0504030602030204" pitchFamily="34" charset="0"/>
            </a:endParaRPr>
          </a:p>
          <a:p>
            <a:pPr marL="1028700" lvl="1">
              <a:lnSpc>
                <a:spcPts val="2200"/>
              </a:lnSpc>
              <a:spcBef>
                <a:spcPts val="0"/>
              </a:spcBef>
              <a:buFont typeface="Arial" panose="020B0604020202020204" pitchFamily="34" charset="0"/>
              <a:buChar char="•"/>
            </a:pPr>
            <a:r>
              <a:rPr lang="de-DE" sz="1200" dirty="0" smtClean="0">
                <a:latin typeface="Ubuntu Light" panose="020B0304030602030204" pitchFamily="34" charset="0"/>
              </a:rPr>
              <a:t>Das Kandidat/-innen </a:t>
            </a:r>
            <a:r>
              <a:rPr lang="de-DE" sz="1200" dirty="0" err="1" smtClean="0">
                <a:latin typeface="Ubuntu Light" panose="020B0304030602030204" pitchFamily="34" charset="0"/>
              </a:rPr>
              <a:t>Meet&amp;Greet</a:t>
            </a:r>
            <a:r>
              <a:rPr lang="de-DE" sz="1200" dirty="0" smtClean="0">
                <a:latin typeface="Ubuntu Light" panose="020B0304030602030204" pitchFamily="34" charset="0"/>
              </a:rPr>
              <a:t> wird online stattfinden. </a:t>
            </a:r>
          </a:p>
          <a:p>
            <a:pPr marL="1028700" lvl="1">
              <a:lnSpc>
                <a:spcPts val="2200"/>
              </a:lnSpc>
              <a:spcBef>
                <a:spcPts val="0"/>
              </a:spcBef>
              <a:buFont typeface="Arial" panose="020B0604020202020204" pitchFamily="34" charset="0"/>
              <a:buChar char="•"/>
            </a:pPr>
            <a:r>
              <a:rPr lang="de-DE" sz="1200" dirty="0" smtClean="0">
                <a:latin typeface="Ubuntu Light" panose="020B0304030602030204" pitchFamily="34" charset="0"/>
              </a:rPr>
              <a:t>Melde dich unter </a:t>
            </a:r>
            <a:r>
              <a:rPr lang="de-DE" sz="1200" dirty="0" err="1" smtClean="0">
                <a:latin typeface="Ubuntu Light" panose="020B0304030602030204" pitchFamily="34" charset="0"/>
              </a:rPr>
              <a:t>jugendrat@stadt-muenste</a:t>
            </a:r>
            <a:r>
              <a:rPr lang="de-DE" sz="1200" dirty="0" err="1" smtClean="0">
                <a:latin typeface="Ubuntu Light" panose="020B0304030602030204" pitchFamily="34" charset="0"/>
              </a:rPr>
              <a:t>r</a:t>
            </a:r>
            <a:r>
              <a:rPr lang="de-DE" sz="1200" dirty="0" smtClean="0">
                <a:latin typeface="Ubuntu Light" panose="020B0304030602030204" pitchFamily="34" charset="0"/>
              </a:rPr>
              <a:t> </a:t>
            </a:r>
            <a:r>
              <a:rPr lang="de-DE" sz="1200" dirty="0" smtClean="0">
                <a:latin typeface="Ubuntu Light" panose="020B0304030602030204" pitchFamily="34" charset="0"/>
              </a:rPr>
              <a:t>oder </a:t>
            </a:r>
            <a:r>
              <a:rPr lang="de-DE" sz="1200" dirty="0" smtClean="0">
                <a:latin typeface="Ubuntu Light" panose="020B0304030602030204" pitchFamily="34" charset="0"/>
              </a:rPr>
              <a:t>auf Instagram mit Angabe deiner E-Mailadresse an</a:t>
            </a:r>
          </a:p>
          <a:p>
            <a:pPr marL="1028700" lvl="1">
              <a:lnSpc>
                <a:spcPts val="2200"/>
              </a:lnSpc>
              <a:spcBef>
                <a:spcPts val="0"/>
              </a:spcBef>
              <a:buFont typeface="Arial" panose="020B0604020202020204" pitchFamily="34" charset="0"/>
              <a:buChar char="•"/>
            </a:pPr>
            <a:r>
              <a:rPr lang="de-DE" sz="1200" dirty="0" smtClean="0">
                <a:latin typeface="Ubuntu Light" panose="020B0304030602030204" pitchFamily="34" charset="0"/>
              </a:rPr>
              <a:t>Du wirst einen Link zu einem Zoom-Meeting zugeschickt bekommen</a:t>
            </a:r>
          </a:p>
          <a:p>
            <a:pPr marL="1028700" lvl="1">
              <a:lnSpc>
                <a:spcPts val="2200"/>
              </a:lnSpc>
              <a:spcBef>
                <a:spcPts val="0"/>
              </a:spcBef>
              <a:buFont typeface="Arial" panose="020B0604020202020204" pitchFamily="34" charset="0"/>
              <a:buChar char="•"/>
            </a:pPr>
            <a:r>
              <a:rPr lang="de-DE" sz="1200" dirty="0" smtClean="0">
                <a:latin typeface="Ubuntu Light" panose="020B0304030602030204" pitchFamily="34" charset="0"/>
              </a:rPr>
              <a:t>Beim </a:t>
            </a:r>
            <a:r>
              <a:rPr lang="de-DE" sz="1200" dirty="0" err="1" smtClean="0">
                <a:latin typeface="Ubuntu Light" panose="020B0304030602030204" pitchFamily="34" charset="0"/>
              </a:rPr>
              <a:t>Meet&amp;Greet</a:t>
            </a:r>
            <a:r>
              <a:rPr lang="de-DE" sz="1200" dirty="0" smtClean="0">
                <a:latin typeface="Ubuntu Light" panose="020B0304030602030204" pitchFamily="34" charset="0"/>
              </a:rPr>
              <a:t> wird der Jugendrat und die Wahl des Jugendrates nochmal vorgestellt und du kannst deine Fragen stellen</a:t>
            </a:r>
            <a:endParaRPr lang="de-DE" sz="1400" dirty="0" smtClean="0">
              <a:latin typeface="Ubuntu" panose="020B0504030602030204" pitchFamily="34" charset="0"/>
            </a:endParaRPr>
          </a:p>
          <a:p>
            <a:pPr lvl="1" indent="0">
              <a:lnSpc>
                <a:spcPts val="2200"/>
              </a:lnSpc>
              <a:spcBef>
                <a:spcPts val="0"/>
              </a:spcBef>
              <a:buNone/>
            </a:pPr>
            <a:endParaRPr lang="de-DE" sz="1400" dirty="0" smtClean="0">
              <a:latin typeface="Ubuntu Light" panose="020B0304030602030204" pitchFamily="34" charset="0"/>
            </a:endParaRPr>
          </a:p>
          <a:p>
            <a:pPr marL="285750" indent="-285750">
              <a:lnSpc>
                <a:spcPts val="2200"/>
              </a:lnSpc>
              <a:spcBef>
                <a:spcPts val="0"/>
              </a:spcBef>
              <a:buFont typeface="Arial" panose="020B0604020202020204" pitchFamily="34" charset="0"/>
              <a:buChar char="•"/>
            </a:pPr>
            <a:r>
              <a:rPr lang="de-DE" sz="1800" dirty="0" smtClean="0">
                <a:latin typeface="Ubuntu" panose="020B0504030602030204" pitchFamily="34" charset="0"/>
              </a:rPr>
              <a:t>Wenn deine Bewerbung erfolgreich ist, bekommst du nochmal Post von der Stadt, wenn du diese Post erhalten hast, kannst du Wahlwerbung für dich machen</a:t>
            </a:r>
            <a:endParaRPr lang="de-DE" sz="1800" dirty="0">
              <a:latin typeface="Ubuntu" panose="020B0504030602030204" pitchFamily="34" charset="0"/>
            </a:endParaRPr>
          </a:p>
          <a:p>
            <a:pPr>
              <a:lnSpc>
                <a:spcPts val="2200"/>
              </a:lnSpc>
              <a:spcBef>
                <a:spcPts val="0"/>
              </a:spcBef>
            </a:pPr>
            <a:endParaRPr lang="de-DE" sz="1800" dirty="0">
              <a:latin typeface="Ubuntu" panose="020B0504030602030204" pitchFamily="34" charset="0"/>
            </a:endParaRPr>
          </a:p>
          <a:p>
            <a:pPr marL="285750" indent="-285750">
              <a:lnSpc>
                <a:spcPts val="2200"/>
              </a:lnSpc>
              <a:spcBef>
                <a:spcPts val="0"/>
              </a:spcBef>
              <a:buFont typeface="Arial" panose="020B0604020202020204" pitchFamily="34" charset="0"/>
              <a:buChar char="•"/>
            </a:pPr>
            <a:r>
              <a:rPr lang="de-DE" sz="1800" dirty="0">
                <a:latin typeface="Ubuntu" panose="020B0504030602030204" pitchFamily="34" charset="0"/>
              </a:rPr>
              <a:t>Informiere </a:t>
            </a:r>
            <a:r>
              <a:rPr lang="de-DE" sz="1800" dirty="0" smtClean="0">
                <a:latin typeface="Ubuntu" panose="020B0504030602030204" pitchFamily="34" charset="0"/>
              </a:rPr>
              <a:t>deine </a:t>
            </a:r>
            <a:r>
              <a:rPr lang="de-DE" sz="1800" dirty="0">
                <a:latin typeface="Ubuntu" panose="020B0504030602030204" pitchFamily="34" charset="0"/>
              </a:rPr>
              <a:t>Freunde, </a:t>
            </a:r>
            <a:r>
              <a:rPr lang="de-DE" sz="1800" dirty="0" smtClean="0">
                <a:latin typeface="Ubuntu" panose="020B0504030602030204" pitchFamily="34" charset="0"/>
              </a:rPr>
              <a:t>deine </a:t>
            </a:r>
            <a:r>
              <a:rPr lang="de-DE" sz="1800" dirty="0">
                <a:latin typeface="Ubuntu" panose="020B0504030602030204" pitchFamily="34" charset="0"/>
              </a:rPr>
              <a:t>Klasse/ Schule, </a:t>
            </a:r>
            <a:r>
              <a:rPr lang="de-DE" sz="1800" dirty="0" smtClean="0">
                <a:latin typeface="Ubuntu" panose="020B0504030602030204" pitchFamily="34" charset="0"/>
              </a:rPr>
              <a:t>deinen </a:t>
            </a:r>
            <a:r>
              <a:rPr lang="de-DE" sz="1800" dirty="0">
                <a:latin typeface="Ubuntu" panose="020B0504030602030204" pitchFamily="34" charset="0"/>
              </a:rPr>
              <a:t>Verein, usw. </a:t>
            </a:r>
            <a:r>
              <a:rPr lang="de-DE" sz="1800" dirty="0" smtClean="0">
                <a:latin typeface="Ubuntu" panose="020B0504030602030204" pitchFamily="34" charset="0"/>
              </a:rPr>
              <a:t>darüber, dass du gewählt werden kannst</a:t>
            </a:r>
            <a:endParaRPr lang="de-DE" sz="1600" dirty="0">
              <a:latin typeface="Ubuntu" panose="020B0504030602030204" pitchFamily="34" charset="0"/>
            </a:endParaRPr>
          </a:p>
          <a:p>
            <a:pPr marL="1028700" lvl="1">
              <a:lnSpc>
                <a:spcPts val="2200"/>
              </a:lnSpc>
              <a:spcBef>
                <a:spcPts val="0"/>
              </a:spcBef>
              <a:buFont typeface="Arial" panose="020B0604020202020204" pitchFamily="34" charset="0"/>
              <a:buChar char="•"/>
            </a:pPr>
            <a:endParaRPr lang="de-DE" sz="1600" dirty="0" smtClean="0">
              <a:latin typeface="Ubuntu" panose="020B0504030602030204" pitchFamily="34" charset="0"/>
            </a:endParaRPr>
          </a:p>
        </p:txBody>
      </p:sp>
      <p:sp>
        <p:nvSpPr>
          <p:cNvPr id="9" name="Inhaltsplatzhalter 2">
            <a:extLst>
              <a:ext uri="{FF2B5EF4-FFF2-40B4-BE49-F238E27FC236}">
                <a16:creationId xmlns:a16="http://schemas.microsoft.com/office/drawing/2014/main" id="{902CA98E-4563-C048-98F9-A8FF40560F31}"/>
              </a:ext>
            </a:extLst>
          </p:cNvPr>
          <p:cNvSpPr txBox="1">
            <a:spLocks/>
          </p:cNvSpPr>
          <p:nvPr/>
        </p:nvSpPr>
        <p:spPr>
          <a:xfrm>
            <a:off x="-223581" y="-15771"/>
            <a:ext cx="1195181" cy="1226197"/>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8800" b="1" dirty="0">
                <a:solidFill>
                  <a:srgbClr val="BC025D"/>
                </a:solidFill>
                <a:latin typeface="Ubuntu" panose="020B0504030602030204" pitchFamily="34" charset="0"/>
              </a:rPr>
              <a:t>3</a:t>
            </a:r>
          </a:p>
        </p:txBody>
      </p:sp>
      <p:sp>
        <p:nvSpPr>
          <p:cNvPr id="20" name="Inhaltsplatzhalter 2">
            <a:extLst>
              <a:ext uri="{FF2B5EF4-FFF2-40B4-BE49-F238E27FC236}">
                <a16:creationId xmlns:a16="http://schemas.microsoft.com/office/drawing/2014/main" id="{2399299E-9653-E940-B4EB-3305352D8E6E}"/>
              </a:ext>
            </a:extLst>
          </p:cNvPr>
          <p:cNvSpPr txBox="1">
            <a:spLocks/>
          </p:cNvSpPr>
          <p:nvPr/>
        </p:nvSpPr>
        <p:spPr>
          <a:xfrm>
            <a:off x="611560" y="383547"/>
            <a:ext cx="7625664" cy="884788"/>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4800" b="1" dirty="0">
                <a:latin typeface="Ubuntu" panose="020B0504030602030204" pitchFamily="34" charset="0"/>
              </a:rPr>
              <a:t>DEIN WEG IN DEN JR</a:t>
            </a:r>
          </a:p>
        </p:txBody>
      </p:sp>
      <p:sp>
        <p:nvSpPr>
          <p:cNvPr id="16" name="Inhaltsplatzhalter 2">
            <a:extLst>
              <a:ext uri="{FF2B5EF4-FFF2-40B4-BE49-F238E27FC236}">
                <a16:creationId xmlns:a16="http://schemas.microsoft.com/office/drawing/2014/main" id="{7AE85B94-9499-E94C-8FBA-1C51412B65E2}"/>
              </a:ext>
            </a:extLst>
          </p:cNvPr>
          <p:cNvSpPr txBox="1">
            <a:spLocks/>
          </p:cNvSpPr>
          <p:nvPr/>
        </p:nvSpPr>
        <p:spPr>
          <a:xfrm>
            <a:off x="643462" y="1052736"/>
            <a:ext cx="7625664" cy="884788"/>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2800" dirty="0">
                <a:latin typeface="Ubuntu Medium" panose="020B0504030602030204" pitchFamily="34" charset="0"/>
              </a:rPr>
              <a:t> </a:t>
            </a:r>
          </a:p>
        </p:txBody>
      </p:sp>
      <p:sp>
        <p:nvSpPr>
          <p:cNvPr id="7" name="Inhaltsplatzhalter 2">
            <a:extLst>
              <a:ext uri="{FF2B5EF4-FFF2-40B4-BE49-F238E27FC236}">
                <a16:creationId xmlns:a16="http://schemas.microsoft.com/office/drawing/2014/main" id="{FD555CC7-A150-E445-B4C4-7B4DAB2FF529}"/>
              </a:ext>
            </a:extLst>
          </p:cNvPr>
          <p:cNvSpPr txBox="1">
            <a:spLocks/>
          </p:cNvSpPr>
          <p:nvPr/>
        </p:nvSpPr>
        <p:spPr>
          <a:xfrm>
            <a:off x="643462" y="1040926"/>
            <a:ext cx="7625664" cy="884788"/>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2800" dirty="0">
                <a:latin typeface="Ubuntu Medium" panose="020B0504030602030204" pitchFamily="34" charset="0"/>
              </a:rPr>
              <a:t>VOR DER WAHL</a:t>
            </a:r>
          </a:p>
        </p:txBody>
      </p:sp>
    </p:spTree>
    <p:extLst>
      <p:ext uri="{BB962C8B-B14F-4D97-AF65-F5344CB8AC3E}">
        <p14:creationId xmlns:p14="http://schemas.microsoft.com/office/powerpoint/2010/main" val="24349571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Inhaltsplatzhalter 3">
            <a:extLst>
              <a:ext uri="{FF2B5EF4-FFF2-40B4-BE49-F238E27FC236}">
                <a16:creationId xmlns:a16="http://schemas.microsoft.com/office/drawing/2014/main" id="{C40B3FAF-4FEF-544E-86F2-01360D8091E2}"/>
              </a:ext>
            </a:extLst>
          </p:cNvPr>
          <p:cNvSpPr txBox="1">
            <a:spLocks/>
          </p:cNvSpPr>
          <p:nvPr/>
        </p:nvSpPr>
        <p:spPr>
          <a:xfrm>
            <a:off x="651753" y="1916832"/>
            <a:ext cx="5792455" cy="4208866"/>
          </a:xfrm>
          <a:prstGeom prst="rect">
            <a:avLst/>
          </a:prstGeom>
        </p:spPr>
        <p:txBody>
          <a:bodyPr numCol="1"/>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a:lnSpc>
                <a:spcPts val="2200"/>
              </a:lnSpc>
              <a:spcBef>
                <a:spcPts val="0"/>
              </a:spcBef>
              <a:buFont typeface="Arial" panose="020B0604020202020204" pitchFamily="34" charset="0"/>
              <a:buChar char="•"/>
            </a:pPr>
            <a:r>
              <a:rPr lang="de-DE" sz="1600" dirty="0" smtClean="0">
                <a:latin typeface="Ubuntu" panose="020B0504030602030204" pitchFamily="34" charset="0"/>
              </a:rPr>
              <a:t>Die Wahl wird online stattfinden</a:t>
            </a:r>
          </a:p>
          <a:p>
            <a:pPr>
              <a:lnSpc>
                <a:spcPts val="2200"/>
              </a:lnSpc>
              <a:spcBef>
                <a:spcPts val="0"/>
              </a:spcBef>
            </a:pPr>
            <a:endParaRPr lang="de-DE" sz="1600" dirty="0" smtClean="0">
              <a:latin typeface="Ubuntu" panose="020B0504030602030204" pitchFamily="34" charset="0"/>
            </a:endParaRPr>
          </a:p>
          <a:p>
            <a:pPr marL="342900" indent="-342900">
              <a:lnSpc>
                <a:spcPts val="2200"/>
              </a:lnSpc>
              <a:spcBef>
                <a:spcPts val="0"/>
              </a:spcBef>
              <a:buFont typeface="Arial" panose="020B0604020202020204" pitchFamily="34" charset="0"/>
              <a:buChar char="•"/>
            </a:pPr>
            <a:r>
              <a:rPr lang="de-DE" sz="1600" dirty="0" smtClean="0">
                <a:latin typeface="Ubuntu" panose="020B0504030602030204" pitchFamily="34" charset="0"/>
              </a:rPr>
              <a:t>Wenn du wahlberechtigt bist, erhältst du nochmal Post </a:t>
            </a:r>
          </a:p>
          <a:p>
            <a:pPr>
              <a:lnSpc>
                <a:spcPts val="2200"/>
              </a:lnSpc>
              <a:spcBef>
                <a:spcPts val="0"/>
              </a:spcBef>
            </a:pPr>
            <a:endParaRPr lang="de-DE" sz="1600" dirty="0">
              <a:latin typeface="Ubuntu" panose="020B0504030602030204" pitchFamily="34" charset="0"/>
            </a:endParaRPr>
          </a:p>
          <a:p>
            <a:pPr marL="342900" indent="-342900">
              <a:lnSpc>
                <a:spcPts val="2200"/>
              </a:lnSpc>
              <a:spcBef>
                <a:spcPts val="0"/>
              </a:spcBef>
              <a:buFont typeface="Arial" panose="020B0604020202020204" pitchFamily="34" charset="0"/>
              <a:buChar char="•"/>
            </a:pPr>
            <a:r>
              <a:rPr lang="de-DE" sz="1600" dirty="0" smtClean="0">
                <a:latin typeface="Ubuntu" panose="020B0504030602030204" pitchFamily="34" charset="0"/>
              </a:rPr>
              <a:t>Du bekommst einen Zugang und ein Passwort für die Seite zugeschickt, dann kannst du Wählen</a:t>
            </a:r>
          </a:p>
          <a:p>
            <a:pPr marL="342900" indent="-342900">
              <a:lnSpc>
                <a:spcPts val="2200"/>
              </a:lnSpc>
              <a:spcBef>
                <a:spcPts val="0"/>
              </a:spcBef>
              <a:buFont typeface="Arial" panose="020B0604020202020204" pitchFamily="34" charset="0"/>
              <a:buChar char="•"/>
            </a:pPr>
            <a:endParaRPr lang="de-DE" sz="1600" dirty="0">
              <a:latin typeface="Ubuntu" panose="020B0504030602030204" pitchFamily="34" charset="0"/>
            </a:endParaRPr>
          </a:p>
          <a:p>
            <a:pPr marL="342900" indent="-342900">
              <a:lnSpc>
                <a:spcPts val="2200"/>
              </a:lnSpc>
              <a:spcBef>
                <a:spcPts val="0"/>
              </a:spcBef>
              <a:buFont typeface="Arial" panose="020B0604020202020204" pitchFamily="34" charset="0"/>
              <a:buChar char="•"/>
            </a:pPr>
            <a:r>
              <a:rPr lang="de-DE" sz="1600" dirty="0" smtClean="0">
                <a:latin typeface="Ubuntu" panose="020B0504030602030204" pitchFamily="34" charset="0"/>
              </a:rPr>
              <a:t>Wen du wählen kannst, wird auf der Homepage und in den Schulen veröffentlicht</a:t>
            </a:r>
          </a:p>
          <a:p>
            <a:pPr marL="342900" indent="-342900">
              <a:lnSpc>
                <a:spcPts val="2200"/>
              </a:lnSpc>
              <a:spcBef>
                <a:spcPts val="0"/>
              </a:spcBef>
              <a:buFont typeface="Arial" panose="020B0604020202020204" pitchFamily="34" charset="0"/>
              <a:buChar char="•"/>
            </a:pPr>
            <a:endParaRPr lang="de-DE" sz="1600" dirty="0">
              <a:latin typeface="Ubuntu" panose="020B0504030602030204" pitchFamily="34" charset="0"/>
            </a:endParaRPr>
          </a:p>
          <a:p>
            <a:pPr marL="342900" indent="-342900">
              <a:lnSpc>
                <a:spcPts val="2200"/>
              </a:lnSpc>
              <a:spcBef>
                <a:spcPts val="0"/>
              </a:spcBef>
              <a:buFont typeface="Arial" panose="020B0604020202020204" pitchFamily="34" charset="0"/>
              <a:buChar char="•"/>
            </a:pPr>
            <a:r>
              <a:rPr lang="de-DE" sz="1600" dirty="0" smtClean="0">
                <a:latin typeface="Ubuntu" panose="020B0504030602030204" pitchFamily="34" charset="0"/>
              </a:rPr>
              <a:t>Du hast eine Stimme für die Person deiner Wahl</a:t>
            </a:r>
          </a:p>
          <a:p>
            <a:pPr>
              <a:lnSpc>
                <a:spcPts val="2200"/>
              </a:lnSpc>
              <a:spcBef>
                <a:spcPts val="0"/>
              </a:spcBef>
            </a:pPr>
            <a:endParaRPr lang="de-DE" sz="1600" dirty="0">
              <a:latin typeface="Ubuntu" panose="020B0504030602030204" pitchFamily="34" charset="0"/>
            </a:endParaRPr>
          </a:p>
        </p:txBody>
      </p:sp>
      <p:sp>
        <p:nvSpPr>
          <p:cNvPr id="9" name="Inhaltsplatzhalter 2">
            <a:extLst>
              <a:ext uri="{FF2B5EF4-FFF2-40B4-BE49-F238E27FC236}">
                <a16:creationId xmlns:a16="http://schemas.microsoft.com/office/drawing/2014/main" id="{902CA98E-4563-C048-98F9-A8FF40560F31}"/>
              </a:ext>
            </a:extLst>
          </p:cNvPr>
          <p:cNvSpPr txBox="1">
            <a:spLocks/>
          </p:cNvSpPr>
          <p:nvPr/>
        </p:nvSpPr>
        <p:spPr>
          <a:xfrm>
            <a:off x="-223581" y="-15771"/>
            <a:ext cx="1195181" cy="1226197"/>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8800" b="1" dirty="0">
                <a:solidFill>
                  <a:srgbClr val="BC025D"/>
                </a:solidFill>
                <a:latin typeface="Ubuntu" panose="020B0504030602030204" pitchFamily="34" charset="0"/>
              </a:rPr>
              <a:t>3</a:t>
            </a:r>
          </a:p>
        </p:txBody>
      </p:sp>
      <p:sp>
        <p:nvSpPr>
          <p:cNvPr id="20" name="Inhaltsplatzhalter 2">
            <a:extLst>
              <a:ext uri="{FF2B5EF4-FFF2-40B4-BE49-F238E27FC236}">
                <a16:creationId xmlns:a16="http://schemas.microsoft.com/office/drawing/2014/main" id="{2399299E-9653-E940-B4EB-3305352D8E6E}"/>
              </a:ext>
            </a:extLst>
          </p:cNvPr>
          <p:cNvSpPr txBox="1">
            <a:spLocks/>
          </p:cNvSpPr>
          <p:nvPr/>
        </p:nvSpPr>
        <p:spPr>
          <a:xfrm>
            <a:off x="611560" y="383547"/>
            <a:ext cx="7625664" cy="884788"/>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4800" b="1" dirty="0">
                <a:latin typeface="Ubuntu" panose="020B0504030602030204" pitchFamily="34" charset="0"/>
              </a:rPr>
              <a:t>DEIN WEG IN DEN JR</a:t>
            </a:r>
          </a:p>
        </p:txBody>
      </p:sp>
      <p:sp>
        <p:nvSpPr>
          <p:cNvPr id="16" name="Inhaltsplatzhalter 2">
            <a:extLst>
              <a:ext uri="{FF2B5EF4-FFF2-40B4-BE49-F238E27FC236}">
                <a16:creationId xmlns:a16="http://schemas.microsoft.com/office/drawing/2014/main" id="{7AE85B94-9499-E94C-8FBA-1C51412B65E2}"/>
              </a:ext>
            </a:extLst>
          </p:cNvPr>
          <p:cNvSpPr txBox="1">
            <a:spLocks/>
          </p:cNvSpPr>
          <p:nvPr/>
        </p:nvSpPr>
        <p:spPr>
          <a:xfrm>
            <a:off x="643462" y="1052736"/>
            <a:ext cx="7625664" cy="884788"/>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2800" dirty="0">
                <a:latin typeface="Ubuntu Medium" panose="020B0504030602030204" pitchFamily="34" charset="0"/>
              </a:rPr>
              <a:t> </a:t>
            </a:r>
          </a:p>
        </p:txBody>
      </p:sp>
      <p:sp>
        <p:nvSpPr>
          <p:cNvPr id="7" name="Inhaltsplatzhalter 2">
            <a:extLst>
              <a:ext uri="{FF2B5EF4-FFF2-40B4-BE49-F238E27FC236}">
                <a16:creationId xmlns:a16="http://schemas.microsoft.com/office/drawing/2014/main" id="{FD555CC7-A150-E445-B4C4-7B4DAB2FF529}"/>
              </a:ext>
            </a:extLst>
          </p:cNvPr>
          <p:cNvSpPr txBox="1">
            <a:spLocks/>
          </p:cNvSpPr>
          <p:nvPr/>
        </p:nvSpPr>
        <p:spPr>
          <a:xfrm>
            <a:off x="643462" y="1040926"/>
            <a:ext cx="7625664" cy="884788"/>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2800" dirty="0">
                <a:latin typeface="Ubuntu Medium" panose="020B0504030602030204" pitchFamily="34" charset="0"/>
              </a:rPr>
              <a:t>DIE WAHL</a:t>
            </a:r>
          </a:p>
        </p:txBody>
      </p:sp>
      <p:pic>
        <p:nvPicPr>
          <p:cNvPr id="8" name="Picture 2" descr="K:\51_2\Team JUFÖ\JUGENDRAT\WAHLEN\Wahl 2020\Informationsmaterial\Muster Stimmzette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49292">
            <a:off x="6406068" y="1353045"/>
            <a:ext cx="2584825" cy="2036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1659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Inhaltsplatzhalter 3">
            <a:extLst>
              <a:ext uri="{FF2B5EF4-FFF2-40B4-BE49-F238E27FC236}">
                <a16:creationId xmlns:a16="http://schemas.microsoft.com/office/drawing/2014/main" id="{C40B3FAF-4FEF-544E-86F2-01360D8091E2}"/>
              </a:ext>
            </a:extLst>
          </p:cNvPr>
          <p:cNvSpPr txBox="1">
            <a:spLocks/>
          </p:cNvSpPr>
          <p:nvPr/>
        </p:nvSpPr>
        <p:spPr>
          <a:xfrm>
            <a:off x="651753" y="1916832"/>
            <a:ext cx="7880687" cy="4208866"/>
          </a:xfrm>
          <a:prstGeom prst="rect">
            <a:avLst/>
          </a:prstGeom>
        </p:spPr>
        <p:txBody>
          <a:bodyPr numCol="1"/>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lnSpc>
                <a:spcPts val="2200"/>
              </a:lnSpc>
              <a:spcBef>
                <a:spcPts val="0"/>
              </a:spcBef>
              <a:buFont typeface="Arial" panose="020B0604020202020204" pitchFamily="34" charset="0"/>
              <a:buChar char="•"/>
            </a:pPr>
            <a:r>
              <a:rPr lang="de-DE" sz="1600" dirty="0" smtClean="0">
                <a:latin typeface="Ubuntu" panose="020B0504030602030204" pitchFamily="34" charset="0"/>
              </a:rPr>
              <a:t>Wahlabend: digital am Dienstag, 11. Mai 2021, ab ca. 17:30 Uhr</a:t>
            </a:r>
          </a:p>
          <a:p>
            <a:pPr>
              <a:lnSpc>
                <a:spcPts val="2200"/>
              </a:lnSpc>
              <a:spcBef>
                <a:spcPts val="0"/>
              </a:spcBef>
            </a:pPr>
            <a:endParaRPr lang="de-DE" sz="1600" dirty="0" smtClean="0">
              <a:latin typeface="Ubuntu" panose="020B0504030602030204" pitchFamily="34" charset="0"/>
            </a:endParaRPr>
          </a:p>
          <a:p>
            <a:pPr>
              <a:lnSpc>
                <a:spcPts val="2200"/>
              </a:lnSpc>
              <a:spcBef>
                <a:spcPts val="0"/>
              </a:spcBef>
            </a:pPr>
            <a:endParaRPr lang="de-DE" sz="1600" dirty="0" smtClean="0">
              <a:latin typeface="Ubuntu" panose="020B0504030602030204" pitchFamily="34" charset="0"/>
            </a:endParaRPr>
          </a:p>
          <a:p>
            <a:pPr marL="285750" indent="-285750">
              <a:lnSpc>
                <a:spcPts val="2200"/>
              </a:lnSpc>
              <a:spcBef>
                <a:spcPts val="0"/>
              </a:spcBef>
              <a:buFont typeface="Arial" panose="020B0604020202020204" pitchFamily="34" charset="0"/>
              <a:buChar char="•"/>
            </a:pPr>
            <a:r>
              <a:rPr lang="de-DE" sz="1600" dirty="0" smtClean="0">
                <a:latin typeface="Ubuntu" panose="020B0504030602030204" pitchFamily="34" charset="0"/>
              </a:rPr>
              <a:t>Kennenlernen: Montag, 17. Mai , ab ca. 16:30 Uhr</a:t>
            </a:r>
          </a:p>
          <a:p>
            <a:pPr>
              <a:lnSpc>
                <a:spcPts val="2200"/>
              </a:lnSpc>
              <a:spcBef>
                <a:spcPts val="0"/>
              </a:spcBef>
            </a:pPr>
            <a:endParaRPr lang="de-DE" sz="1600" dirty="0">
              <a:latin typeface="Ubuntu" panose="020B0504030602030204" pitchFamily="34" charset="0"/>
            </a:endParaRPr>
          </a:p>
          <a:p>
            <a:pPr marL="457200" lvl="1" indent="0">
              <a:lnSpc>
                <a:spcPts val="2200"/>
              </a:lnSpc>
              <a:spcBef>
                <a:spcPts val="0"/>
              </a:spcBef>
              <a:buNone/>
            </a:pPr>
            <a:endParaRPr lang="de-DE" sz="1600" dirty="0">
              <a:latin typeface="Ubuntu" panose="020B0504030602030204" pitchFamily="34" charset="0"/>
            </a:endParaRPr>
          </a:p>
          <a:p>
            <a:pPr marL="285750" indent="-285750">
              <a:lnSpc>
                <a:spcPts val="2200"/>
              </a:lnSpc>
              <a:spcBef>
                <a:spcPts val="0"/>
              </a:spcBef>
              <a:buFont typeface="Arial" panose="020B0604020202020204" pitchFamily="34" charset="0"/>
              <a:buChar char="•"/>
            </a:pPr>
            <a:r>
              <a:rPr lang="de-DE" sz="1600" dirty="0">
                <a:latin typeface="Ubuntu" panose="020B0504030602030204" pitchFamily="34" charset="0"/>
              </a:rPr>
              <a:t>1. Jugendratssitzung </a:t>
            </a:r>
            <a:r>
              <a:rPr lang="de-DE" sz="1600" dirty="0" smtClean="0">
                <a:latin typeface="Ubuntu" panose="020B0504030602030204" pitchFamily="34" charset="0"/>
              </a:rPr>
              <a:t>Donnerstag, 20. Mai 2021, 17:00 Uhr</a:t>
            </a:r>
            <a:endParaRPr lang="de-DE" sz="1600" dirty="0">
              <a:latin typeface="Ubuntu" panose="020B0504030602030204" pitchFamily="34" charset="0"/>
            </a:endParaRPr>
          </a:p>
        </p:txBody>
      </p:sp>
      <p:sp>
        <p:nvSpPr>
          <p:cNvPr id="9" name="Inhaltsplatzhalter 2">
            <a:extLst>
              <a:ext uri="{FF2B5EF4-FFF2-40B4-BE49-F238E27FC236}">
                <a16:creationId xmlns:a16="http://schemas.microsoft.com/office/drawing/2014/main" id="{902CA98E-4563-C048-98F9-A8FF40560F31}"/>
              </a:ext>
            </a:extLst>
          </p:cNvPr>
          <p:cNvSpPr txBox="1">
            <a:spLocks/>
          </p:cNvSpPr>
          <p:nvPr/>
        </p:nvSpPr>
        <p:spPr>
          <a:xfrm>
            <a:off x="-252536" y="-15771"/>
            <a:ext cx="1195181" cy="1226197"/>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8800" b="1" dirty="0">
                <a:solidFill>
                  <a:srgbClr val="059FE3"/>
                </a:solidFill>
                <a:latin typeface="Ubuntu" panose="020B0504030602030204" pitchFamily="34" charset="0"/>
              </a:rPr>
              <a:t>4</a:t>
            </a:r>
          </a:p>
        </p:txBody>
      </p:sp>
      <p:sp>
        <p:nvSpPr>
          <p:cNvPr id="20" name="Inhaltsplatzhalter 2">
            <a:extLst>
              <a:ext uri="{FF2B5EF4-FFF2-40B4-BE49-F238E27FC236}">
                <a16:creationId xmlns:a16="http://schemas.microsoft.com/office/drawing/2014/main" id="{2399299E-9653-E940-B4EB-3305352D8E6E}"/>
              </a:ext>
            </a:extLst>
          </p:cNvPr>
          <p:cNvSpPr txBox="1">
            <a:spLocks/>
          </p:cNvSpPr>
          <p:nvPr/>
        </p:nvSpPr>
        <p:spPr>
          <a:xfrm>
            <a:off x="611560" y="383547"/>
            <a:ext cx="7625664" cy="884788"/>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4800" b="1" dirty="0">
                <a:latin typeface="Ubuntu" panose="020B0504030602030204" pitchFamily="34" charset="0"/>
              </a:rPr>
              <a:t>GEWÄHLT UND DANN?</a:t>
            </a:r>
          </a:p>
        </p:txBody>
      </p:sp>
      <p:sp>
        <p:nvSpPr>
          <p:cNvPr id="16" name="Inhaltsplatzhalter 2">
            <a:extLst>
              <a:ext uri="{FF2B5EF4-FFF2-40B4-BE49-F238E27FC236}">
                <a16:creationId xmlns:a16="http://schemas.microsoft.com/office/drawing/2014/main" id="{7AE85B94-9499-E94C-8FBA-1C51412B65E2}"/>
              </a:ext>
            </a:extLst>
          </p:cNvPr>
          <p:cNvSpPr txBox="1">
            <a:spLocks/>
          </p:cNvSpPr>
          <p:nvPr/>
        </p:nvSpPr>
        <p:spPr>
          <a:xfrm>
            <a:off x="643462" y="1052736"/>
            <a:ext cx="7625664" cy="884788"/>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2800" dirty="0">
                <a:latin typeface="Ubuntu Medium" panose="020B0504030602030204" pitchFamily="34" charset="0"/>
              </a:rPr>
              <a:t> </a:t>
            </a:r>
          </a:p>
        </p:txBody>
      </p:sp>
    </p:spTree>
    <p:extLst>
      <p:ext uri="{BB962C8B-B14F-4D97-AF65-F5344CB8AC3E}">
        <p14:creationId xmlns:p14="http://schemas.microsoft.com/office/powerpoint/2010/main" val="902594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2">
            <a:extLst>
              <a:ext uri="{FF2B5EF4-FFF2-40B4-BE49-F238E27FC236}">
                <a16:creationId xmlns:a16="http://schemas.microsoft.com/office/drawing/2014/main" id="{902CA98E-4563-C048-98F9-A8FF40560F31}"/>
              </a:ext>
            </a:extLst>
          </p:cNvPr>
          <p:cNvSpPr txBox="1">
            <a:spLocks/>
          </p:cNvSpPr>
          <p:nvPr/>
        </p:nvSpPr>
        <p:spPr>
          <a:xfrm>
            <a:off x="-295589" y="-15771"/>
            <a:ext cx="1195181" cy="1226197"/>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8800" b="1" dirty="0">
                <a:solidFill>
                  <a:srgbClr val="FDC300"/>
                </a:solidFill>
                <a:latin typeface="Ubuntu" panose="020B0504030602030204" pitchFamily="34" charset="0"/>
              </a:rPr>
              <a:t>5</a:t>
            </a:r>
            <a:endParaRPr lang="de-DE" sz="8800" b="1" dirty="0">
              <a:solidFill>
                <a:srgbClr val="BC025D"/>
              </a:solidFill>
              <a:latin typeface="Ubuntu" panose="020B0504030602030204" pitchFamily="34" charset="0"/>
            </a:endParaRPr>
          </a:p>
        </p:txBody>
      </p:sp>
      <p:sp>
        <p:nvSpPr>
          <p:cNvPr id="20" name="Inhaltsplatzhalter 2">
            <a:extLst>
              <a:ext uri="{FF2B5EF4-FFF2-40B4-BE49-F238E27FC236}">
                <a16:creationId xmlns:a16="http://schemas.microsoft.com/office/drawing/2014/main" id="{2399299E-9653-E940-B4EB-3305352D8E6E}"/>
              </a:ext>
            </a:extLst>
          </p:cNvPr>
          <p:cNvSpPr txBox="1">
            <a:spLocks/>
          </p:cNvSpPr>
          <p:nvPr/>
        </p:nvSpPr>
        <p:spPr>
          <a:xfrm>
            <a:off x="611560" y="383547"/>
            <a:ext cx="8352928" cy="884788"/>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4800" b="1" dirty="0" smtClean="0">
                <a:latin typeface="Ubuntu" panose="020B0504030602030204" pitchFamily="34" charset="0"/>
              </a:rPr>
              <a:t>WEITERE</a:t>
            </a:r>
            <a:br>
              <a:rPr lang="de-DE" sz="4800" b="1" dirty="0" smtClean="0">
                <a:latin typeface="Ubuntu" panose="020B0504030602030204" pitchFamily="34" charset="0"/>
              </a:rPr>
            </a:br>
            <a:r>
              <a:rPr lang="de-DE" sz="4800" b="1" dirty="0" smtClean="0">
                <a:latin typeface="Ubuntu" panose="020B0504030602030204" pitchFamily="34" charset="0"/>
              </a:rPr>
              <a:t>INFORMATIONEN</a:t>
            </a:r>
            <a:endParaRPr lang="de-DE" sz="4800" b="1" dirty="0">
              <a:latin typeface="Ubuntu" panose="020B0504030602030204" pitchFamily="34" charset="0"/>
            </a:endParaRPr>
          </a:p>
        </p:txBody>
      </p:sp>
      <p:sp>
        <p:nvSpPr>
          <p:cNvPr id="16" name="Inhaltsplatzhalter 2">
            <a:extLst>
              <a:ext uri="{FF2B5EF4-FFF2-40B4-BE49-F238E27FC236}">
                <a16:creationId xmlns:a16="http://schemas.microsoft.com/office/drawing/2014/main" id="{7AE85B94-9499-E94C-8FBA-1C51412B65E2}"/>
              </a:ext>
            </a:extLst>
          </p:cNvPr>
          <p:cNvSpPr txBox="1">
            <a:spLocks/>
          </p:cNvSpPr>
          <p:nvPr/>
        </p:nvSpPr>
        <p:spPr>
          <a:xfrm>
            <a:off x="643462" y="1052736"/>
            <a:ext cx="7625664" cy="884788"/>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2800" dirty="0">
                <a:latin typeface="Ubuntu Medium" panose="020B0504030602030204" pitchFamily="34" charset="0"/>
              </a:rPr>
              <a:t> </a:t>
            </a:r>
          </a:p>
        </p:txBody>
      </p:sp>
      <p:sp>
        <p:nvSpPr>
          <p:cNvPr id="8" name="Inhaltsplatzhalter 3">
            <a:extLst>
              <a:ext uri="{FF2B5EF4-FFF2-40B4-BE49-F238E27FC236}">
                <a16:creationId xmlns:a16="http://schemas.microsoft.com/office/drawing/2014/main" id="{4BEC71AB-C2EE-F745-8337-5EA1D6DD618A}"/>
              </a:ext>
            </a:extLst>
          </p:cNvPr>
          <p:cNvSpPr txBox="1">
            <a:spLocks/>
          </p:cNvSpPr>
          <p:nvPr/>
        </p:nvSpPr>
        <p:spPr>
          <a:xfrm>
            <a:off x="1763688" y="2103710"/>
            <a:ext cx="5040560" cy="4277617"/>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ts val="4100"/>
              </a:lnSpc>
              <a:spcBef>
                <a:spcPts val="0"/>
              </a:spcBef>
            </a:pPr>
            <a:r>
              <a:rPr lang="de-DE" sz="2400" dirty="0" err="1">
                <a:latin typeface="Ubuntu Medium" panose="020B0504030602030204" pitchFamily="34" charset="0"/>
              </a:rPr>
              <a:t>www.jugendrat-muenster.de</a:t>
            </a:r>
            <a:endParaRPr lang="de-DE" sz="2400" dirty="0">
              <a:latin typeface="Ubuntu Medium" panose="020B0504030602030204" pitchFamily="34" charset="0"/>
            </a:endParaRPr>
          </a:p>
          <a:p>
            <a:pPr>
              <a:lnSpc>
                <a:spcPts val="4100"/>
              </a:lnSpc>
              <a:spcBef>
                <a:spcPts val="0"/>
              </a:spcBef>
            </a:pPr>
            <a:r>
              <a:rPr lang="de-DE" sz="2400" dirty="0" err="1">
                <a:latin typeface="Ubuntu Medium" panose="020B0504030602030204" pitchFamily="34" charset="0"/>
              </a:rPr>
              <a:t>jugendrat_ms</a:t>
            </a:r>
            <a:endParaRPr lang="de-DE" sz="2400" dirty="0">
              <a:latin typeface="Ubuntu Medium" panose="020B0504030602030204" pitchFamily="34" charset="0"/>
            </a:endParaRPr>
          </a:p>
          <a:p>
            <a:pPr>
              <a:lnSpc>
                <a:spcPts val="4100"/>
              </a:lnSpc>
              <a:spcBef>
                <a:spcPts val="0"/>
              </a:spcBef>
            </a:pPr>
            <a:r>
              <a:rPr lang="de-DE" sz="2400" dirty="0">
                <a:latin typeface="Ubuntu Medium" panose="020B0504030602030204" pitchFamily="34" charset="0"/>
              </a:rPr>
              <a:t>Jugendrat Münster</a:t>
            </a:r>
          </a:p>
          <a:p>
            <a:pPr>
              <a:lnSpc>
                <a:spcPts val="4100"/>
              </a:lnSpc>
              <a:spcBef>
                <a:spcPts val="0"/>
              </a:spcBef>
            </a:pPr>
            <a:r>
              <a:rPr lang="de-DE" sz="2400" dirty="0" smtClean="0">
                <a:latin typeface="Ubuntu Medium" panose="020B0504030602030204" pitchFamily="34" charset="0"/>
              </a:rPr>
              <a:t>jugendrat@stadt-muenster.de</a:t>
            </a:r>
            <a:endParaRPr lang="de-DE" sz="2400" dirty="0">
              <a:latin typeface="Ubuntu Medium" panose="020B0504030602030204" pitchFamily="34" charset="0"/>
            </a:endParaRPr>
          </a:p>
          <a:p>
            <a:pPr>
              <a:lnSpc>
                <a:spcPts val="4100"/>
              </a:lnSpc>
              <a:spcBef>
                <a:spcPts val="0"/>
              </a:spcBef>
            </a:pPr>
            <a:endParaRPr lang="de-DE" sz="2400" dirty="0">
              <a:latin typeface="Ubuntu Medium" panose="020B0504030602030204" pitchFamily="34" charset="0"/>
            </a:endParaRPr>
          </a:p>
          <a:p>
            <a:pPr>
              <a:lnSpc>
                <a:spcPts val="4100"/>
              </a:lnSpc>
              <a:spcBef>
                <a:spcPts val="0"/>
              </a:spcBef>
            </a:pPr>
            <a:endParaRPr lang="de-DE" sz="2400" dirty="0">
              <a:latin typeface="Ubuntu Medium" panose="020B0504030602030204" pitchFamily="34" charset="0"/>
            </a:endParaRPr>
          </a:p>
          <a:p>
            <a:pPr>
              <a:lnSpc>
                <a:spcPts val="4100"/>
              </a:lnSpc>
              <a:spcBef>
                <a:spcPts val="0"/>
              </a:spcBef>
            </a:pPr>
            <a:endParaRPr lang="de-DE" sz="2400" dirty="0">
              <a:latin typeface="Ubuntu Medium" panose="020B0504030602030204" pitchFamily="34" charset="0"/>
            </a:endParaRPr>
          </a:p>
        </p:txBody>
      </p:sp>
      <p:sp>
        <p:nvSpPr>
          <p:cNvPr id="10" name="Inhaltsplatzhalter 3">
            <a:extLst>
              <a:ext uri="{FF2B5EF4-FFF2-40B4-BE49-F238E27FC236}">
                <a16:creationId xmlns:a16="http://schemas.microsoft.com/office/drawing/2014/main" id="{FC0E1D38-2ADD-FC4B-9CDE-BF6E2E02E471}"/>
              </a:ext>
            </a:extLst>
          </p:cNvPr>
          <p:cNvSpPr txBox="1">
            <a:spLocks/>
          </p:cNvSpPr>
          <p:nvPr/>
        </p:nvSpPr>
        <p:spPr>
          <a:xfrm>
            <a:off x="-266650" y="2073196"/>
            <a:ext cx="1771246" cy="3732068"/>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ts val="4100"/>
              </a:lnSpc>
              <a:spcBef>
                <a:spcPts val="0"/>
              </a:spcBef>
            </a:pPr>
            <a:endParaRPr lang="de-DE" sz="4000" b="1" dirty="0">
              <a:latin typeface="Ubuntu" panose="020B0504030602030204" pitchFamily="34" charset="0"/>
            </a:endParaRPr>
          </a:p>
          <a:p>
            <a:pPr>
              <a:lnSpc>
                <a:spcPts val="4100"/>
              </a:lnSpc>
              <a:spcBef>
                <a:spcPts val="0"/>
              </a:spcBef>
            </a:pPr>
            <a:r>
              <a:rPr lang="de-DE" sz="4000" b="1" dirty="0">
                <a:latin typeface="Ubuntu" panose="020B0504030602030204" pitchFamily="34" charset="0"/>
              </a:rPr>
              <a:t> </a:t>
            </a:r>
          </a:p>
          <a:p>
            <a:pPr>
              <a:lnSpc>
                <a:spcPts val="4100"/>
              </a:lnSpc>
              <a:spcBef>
                <a:spcPts val="0"/>
              </a:spcBef>
            </a:pPr>
            <a:r>
              <a:rPr lang="de-DE" sz="4000" b="1" dirty="0">
                <a:latin typeface="Ubuntu" panose="020B0504030602030204" pitchFamily="34" charset="0"/>
              </a:rPr>
              <a:t> </a:t>
            </a:r>
          </a:p>
        </p:txBody>
      </p:sp>
      <p:pic>
        <p:nvPicPr>
          <p:cNvPr id="2" name="Grafik 1"/>
          <p:cNvPicPr>
            <a:picLocks noChangeAspect="1"/>
          </p:cNvPicPr>
          <p:nvPr/>
        </p:nvPicPr>
        <p:blipFill>
          <a:blip r:embed="rId3"/>
          <a:stretch>
            <a:fillRect/>
          </a:stretch>
        </p:blipFill>
        <p:spPr>
          <a:xfrm>
            <a:off x="258397" y="2708920"/>
            <a:ext cx="353163" cy="353163"/>
          </a:xfrm>
          <a:prstGeom prst="rect">
            <a:avLst/>
          </a:prstGeom>
        </p:spPr>
      </p:pic>
      <p:pic>
        <p:nvPicPr>
          <p:cNvPr id="3" name="Grafik 2"/>
          <p:cNvPicPr>
            <a:picLocks noChangeAspect="1"/>
          </p:cNvPicPr>
          <p:nvPr/>
        </p:nvPicPr>
        <p:blipFill>
          <a:blip r:embed="rId4"/>
          <a:stretch>
            <a:fillRect/>
          </a:stretch>
        </p:blipFill>
        <p:spPr>
          <a:xfrm>
            <a:off x="273032" y="3861048"/>
            <a:ext cx="377550" cy="377550"/>
          </a:xfrm>
          <a:prstGeom prst="rect">
            <a:avLst/>
          </a:prstGeom>
        </p:spPr>
      </p:pic>
      <p:pic>
        <p:nvPicPr>
          <p:cNvPr id="4" name="Grafik 3"/>
          <p:cNvPicPr>
            <a:picLocks noChangeAspect="1"/>
          </p:cNvPicPr>
          <p:nvPr/>
        </p:nvPicPr>
        <p:blipFill>
          <a:blip r:embed="rId5"/>
          <a:stretch>
            <a:fillRect/>
          </a:stretch>
        </p:blipFill>
        <p:spPr>
          <a:xfrm>
            <a:off x="239710" y="3284984"/>
            <a:ext cx="371850" cy="371850"/>
          </a:xfrm>
          <a:prstGeom prst="rect">
            <a:avLst/>
          </a:prstGeom>
        </p:spPr>
      </p:pic>
      <p:pic>
        <p:nvPicPr>
          <p:cNvPr id="6" name="Grafik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9700" y="2160425"/>
            <a:ext cx="401860" cy="401860"/>
          </a:xfrm>
          <a:prstGeom prst="rect">
            <a:avLst/>
          </a:prstGeom>
        </p:spPr>
      </p:pic>
    </p:spTree>
    <p:extLst>
      <p:ext uri="{BB962C8B-B14F-4D97-AF65-F5344CB8AC3E}">
        <p14:creationId xmlns:p14="http://schemas.microsoft.com/office/powerpoint/2010/main" val="6261958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a:extLst>
              <a:ext uri="{FF2B5EF4-FFF2-40B4-BE49-F238E27FC236}">
                <a16:creationId xmlns:a16="http://schemas.microsoft.com/office/drawing/2014/main" id="{970CABA4-093E-2249-999C-D22573373658}"/>
              </a:ext>
            </a:extLst>
          </p:cNvPr>
          <p:cNvSpPr txBox="1">
            <a:spLocks/>
          </p:cNvSpPr>
          <p:nvPr/>
        </p:nvSpPr>
        <p:spPr>
          <a:xfrm>
            <a:off x="611560" y="383547"/>
            <a:ext cx="7625664" cy="884788"/>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4800" b="1" dirty="0">
                <a:latin typeface="Ubuntu" panose="020B0504030602030204" pitchFamily="34" charset="0"/>
              </a:rPr>
              <a:t>ÜBERSICHT</a:t>
            </a:r>
          </a:p>
        </p:txBody>
      </p:sp>
      <p:sp>
        <p:nvSpPr>
          <p:cNvPr id="7" name="Textfeld 6">
            <a:extLst>
              <a:ext uri="{FF2B5EF4-FFF2-40B4-BE49-F238E27FC236}">
                <a16:creationId xmlns:a16="http://schemas.microsoft.com/office/drawing/2014/main" id="{EEE672AD-B7BA-924C-ACFF-13E295EC7914}"/>
              </a:ext>
            </a:extLst>
          </p:cNvPr>
          <p:cNvSpPr txBox="1"/>
          <p:nvPr/>
        </p:nvSpPr>
        <p:spPr>
          <a:xfrm>
            <a:off x="3668726" y="1508760"/>
            <a:ext cx="184731" cy="369332"/>
          </a:xfrm>
          <a:prstGeom prst="rect">
            <a:avLst/>
          </a:prstGeom>
          <a:noFill/>
        </p:spPr>
        <p:txBody>
          <a:bodyPr wrap="none" rtlCol="0">
            <a:spAutoFit/>
          </a:bodyPr>
          <a:lstStyle/>
          <a:p>
            <a:endParaRPr lang="de-DE" dirty="0"/>
          </a:p>
        </p:txBody>
      </p:sp>
      <p:sp>
        <p:nvSpPr>
          <p:cNvPr id="8" name="Textfeld 7">
            <a:extLst>
              <a:ext uri="{FF2B5EF4-FFF2-40B4-BE49-F238E27FC236}">
                <a16:creationId xmlns:a16="http://schemas.microsoft.com/office/drawing/2014/main" id="{69DAA262-D3E6-604A-A8F6-A0284201E3C8}"/>
              </a:ext>
            </a:extLst>
          </p:cNvPr>
          <p:cNvSpPr txBox="1"/>
          <p:nvPr/>
        </p:nvSpPr>
        <p:spPr>
          <a:xfrm>
            <a:off x="3108656" y="1280160"/>
            <a:ext cx="184731" cy="369332"/>
          </a:xfrm>
          <a:prstGeom prst="rect">
            <a:avLst/>
          </a:prstGeom>
          <a:noFill/>
        </p:spPr>
        <p:txBody>
          <a:bodyPr wrap="none" rtlCol="0">
            <a:spAutoFit/>
          </a:bodyPr>
          <a:lstStyle/>
          <a:p>
            <a:endParaRPr lang="de-DE" dirty="0"/>
          </a:p>
        </p:txBody>
      </p:sp>
      <p:sp>
        <p:nvSpPr>
          <p:cNvPr id="9" name="Inhaltsplatzhalter 3">
            <a:extLst>
              <a:ext uri="{FF2B5EF4-FFF2-40B4-BE49-F238E27FC236}">
                <a16:creationId xmlns:a16="http://schemas.microsoft.com/office/drawing/2014/main" id="{BCF36A14-FD1A-E443-B6FA-CC1243B3CD3D}"/>
              </a:ext>
            </a:extLst>
          </p:cNvPr>
          <p:cNvSpPr txBox="1">
            <a:spLocks/>
          </p:cNvSpPr>
          <p:nvPr/>
        </p:nvSpPr>
        <p:spPr>
          <a:xfrm>
            <a:off x="468386" y="2064694"/>
            <a:ext cx="546267" cy="3732068"/>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ts val="4020"/>
              </a:lnSpc>
              <a:spcBef>
                <a:spcPts val="0"/>
              </a:spcBef>
            </a:pPr>
            <a:r>
              <a:rPr lang="de-DE" sz="4000" b="1" dirty="0">
                <a:solidFill>
                  <a:srgbClr val="059FE3"/>
                </a:solidFill>
                <a:latin typeface="Ubuntu" panose="020B0504030602030204" pitchFamily="34" charset="0"/>
              </a:rPr>
              <a:t>1</a:t>
            </a:r>
          </a:p>
          <a:p>
            <a:pPr>
              <a:lnSpc>
                <a:spcPts val="4020"/>
              </a:lnSpc>
              <a:spcBef>
                <a:spcPts val="0"/>
              </a:spcBef>
            </a:pPr>
            <a:r>
              <a:rPr lang="de-DE" sz="4000" b="1" dirty="0">
                <a:solidFill>
                  <a:srgbClr val="FDC300"/>
                </a:solidFill>
                <a:latin typeface="Ubuntu" panose="020B0504030602030204" pitchFamily="34" charset="0"/>
              </a:rPr>
              <a:t>2</a:t>
            </a:r>
          </a:p>
          <a:p>
            <a:pPr>
              <a:lnSpc>
                <a:spcPts val="4020"/>
              </a:lnSpc>
              <a:spcBef>
                <a:spcPts val="0"/>
              </a:spcBef>
            </a:pPr>
            <a:r>
              <a:rPr lang="de-DE" sz="4000" b="1" dirty="0">
                <a:solidFill>
                  <a:srgbClr val="BC025D"/>
                </a:solidFill>
                <a:latin typeface="Ubuntu" panose="020B0504030602030204" pitchFamily="34" charset="0"/>
              </a:rPr>
              <a:t>3</a:t>
            </a:r>
          </a:p>
          <a:p>
            <a:pPr>
              <a:lnSpc>
                <a:spcPts val="4020"/>
              </a:lnSpc>
              <a:spcBef>
                <a:spcPts val="0"/>
              </a:spcBef>
            </a:pPr>
            <a:r>
              <a:rPr lang="de-DE" sz="4000" b="1" dirty="0">
                <a:solidFill>
                  <a:srgbClr val="059FE3"/>
                </a:solidFill>
                <a:latin typeface="Ubuntu" panose="020B0504030602030204" pitchFamily="34" charset="0"/>
              </a:rPr>
              <a:t>4</a:t>
            </a:r>
          </a:p>
          <a:p>
            <a:pPr>
              <a:lnSpc>
                <a:spcPts val="4020"/>
              </a:lnSpc>
              <a:spcBef>
                <a:spcPts val="0"/>
              </a:spcBef>
            </a:pPr>
            <a:r>
              <a:rPr lang="de-DE" sz="4000" b="1" dirty="0">
                <a:solidFill>
                  <a:srgbClr val="FDC300"/>
                </a:solidFill>
                <a:latin typeface="Ubuntu" panose="020B0504030602030204" pitchFamily="34" charset="0"/>
              </a:rPr>
              <a:t>5</a:t>
            </a:r>
          </a:p>
          <a:p>
            <a:pPr>
              <a:lnSpc>
                <a:spcPts val="4020"/>
              </a:lnSpc>
              <a:spcBef>
                <a:spcPts val="0"/>
              </a:spcBef>
            </a:pPr>
            <a:endParaRPr lang="de-DE" sz="4000" b="1" dirty="0">
              <a:solidFill>
                <a:srgbClr val="BC025D"/>
              </a:solidFill>
              <a:latin typeface="Ubuntu" panose="020B0504030602030204" pitchFamily="34" charset="0"/>
            </a:endParaRPr>
          </a:p>
        </p:txBody>
      </p:sp>
      <p:sp>
        <p:nvSpPr>
          <p:cNvPr id="10" name="Inhaltsplatzhalter 3">
            <a:extLst>
              <a:ext uri="{FF2B5EF4-FFF2-40B4-BE49-F238E27FC236}">
                <a16:creationId xmlns:a16="http://schemas.microsoft.com/office/drawing/2014/main" id="{9651D4B9-F664-DA43-810E-B809CCD70EA3}"/>
              </a:ext>
            </a:extLst>
          </p:cNvPr>
          <p:cNvSpPr txBox="1">
            <a:spLocks/>
          </p:cNvSpPr>
          <p:nvPr/>
        </p:nvSpPr>
        <p:spPr>
          <a:xfrm>
            <a:off x="1240811" y="2103711"/>
            <a:ext cx="5040560" cy="3732068"/>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ts val="3980"/>
              </a:lnSpc>
              <a:spcBef>
                <a:spcPts val="0"/>
              </a:spcBef>
            </a:pPr>
            <a:r>
              <a:rPr lang="de-DE" sz="2400" dirty="0">
                <a:latin typeface="Ubuntu Medium" panose="020B0504030602030204" pitchFamily="34" charset="0"/>
              </a:rPr>
              <a:t>Jugendratswahl </a:t>
            </a:r>
            <a:r>
              <a:rPr lang="de-DE" sz="2400" dirty="0" smtClean="0">
                <a:latin typeface="Ubuntu Medium" panose="020B0504030602030204" pitchFamily="34" charset="0"/>
              </a:rPr>
              <a:t>2021</a:t>
            </a:r>
            <a:endParaRPr lang="de-DE" sz="2400" dirty="0">
              <a:latin typeface="Ubuntu Medium" panose="020B0504030602030204" pitchFamily="34" charset="0"/>
            </a:endParaRPr>
          </a:p>
          <a:p>
            <a:pPr>
              <a:lnSpc>
                <a:spcPts val="3980"/>
              </a:lnSpc>
              <a:spcBef>
                <a:spcPts val="0"/>
              </a:spcBef>
            </a:pPr>
            <a:r>
              <a:rPr lang="de-DE" sz="2400" dirty="0">
                <a:latin typeface="Ubuntu Medium" panose="020B0504030602030204" pitchFamily="34" charset="0"/>
              </a:rPr>
              <a:t>Der Jugendrat</a:t>
            </a:r>
          </a:p>
          <a:p>
            <a:pPr>
              <a:lnSpc>
                <a:spcPts val="3980"/>
              </a:lnSpc>
              <a:spcBef>
                <a:spcPts val="0"/>
              </a:spcBef>
            </a:pPr>
            <a:r>
              <a:rPr lang="de-DE" sz="2400" dirty="0">
                <a:latin typeface="Ubuntu Medium" panose="020B0504030602030204" pitchFamily="34" charset="0"/>
              </a:rPr>
              <a:t>Dein Weg in den Jugendrat</a:t>
            </a:r>
          </a:p>
          <a:p>
            <a:pPr>
              <a:lnSpc>
                <a:spcPts val="3980"/>
              </a:lnSpc>
              <a:spcBef>
                <a:spcPts val="0"/>
              </a:spcBef>
            </a:pPr>
            <a:r>
              <a:rPr lang="de-DE" sz="2400" dirty="0">
                <a:latin typeface="Ubuntu Medium" panose="020B0504030602030204" pitchFamily="34" charset="0"/>
              </a:rPr>
              <a:t>Die Wahl und dann?</a:t>
            </a:r>
          </a:p>
          <a:p>
            <a:pPr>
              <a:lnSpc>
                <a:spcPts val="3980"/>
              </a:lnSpc>
              <a:spcBef>
                <a:spcPts val="0"/>
              </a:spcBef>
            </a:pPr>
            <a:r>
              <a:rPr lang="de-DE" sz="2400" dirty="0" smtClean="0">
                <a:latin typeface="Ubuntu Medium" panose="020B0504030602030204" pitchFamily="34" charset="0"/>
              </a:rPr>
              <a:t>Weitere </a:t>
            </a:r>
            <a:r>
              <a:rPr lang="de-DE" sz="2400" dirty="0">
                <a:latin typeface="Ubuntu Medium" panose="020B0504030602030204" pitchFamily="34" charset="0"/>
              </a:rPr>
              <a:t>Informationen</a:t>
            </a:r>
          </a:p>
        </p:txBody>
      </p:sp>
      <p:sp>
        <p:nvSpPr>
          <p:cNvPr id="11" name="Inhaltsplatzhalter 2">
            <a:extLst>
              <a:ext uri="{FF2B5EF4-FFF2-40B4-BE49-F238E27FC236}">
                <a16:creationId xmlns:a16="http://schemas.microsoft.com/office/drawing/2014/main" id="{9D0466EE-1CF3-D445-B89A-BEA7A99D12DE}"/>
              </a:ext>
            </a:extLst>
          </p:cNvPr>
          <p:cNvSpPr txBox="1">
            <a:spLocks/>
          </p:cNvSpPr>
          <p:nvPr/>
        </p:nvSpPr>
        <p:spPr>
          <a:xfrm>
            <a:off x="-367597" y="-15771"/>
            <a:ext cx="1195181" cy="1226197"/>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8800" b="1" dirty="0">
                <a:solidFill>
                  <a:schemeClr val="tx1">
                    <a:lumMod val="65000"/>
                    <a:lumOff val="35000"/>
                  </a:schemeClr>
                </a:solidFill>
                <a:latin typeface="Ubuntu" panose="020B0504030602030204" pitchFamily="34" charset="0"/>
              </a:rPr>
              <a:t>0</a:t>
            </a:r>
          </a:p>
        </p:txBody>
      </p:sp>
    </p:spTree>
    <p:extLst>
      <p:ext uri="{BB962C8B-B14F-4D97-AF65-F5344CB8AC3E}">
        <p14:creationId xmlns:p14="http://schemas.microsoft.com/office/powerpoint/2010/main" val="3026680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EEE672AD-B7BA-924C-ACFF-13E295EC7914}"/>
              </a:ext>
            </a:extLst>
          </p:cNvPr>
          <p:cNvSpPr txBox="1"/>
          <p:nvPr/>
        </p:nvSpPr>
        <p:spPr>
          <a:xfrm>
            <a:off x="3668726" y="1508760"/>
            <a:ext cx="184731" cy="369332"/>
          </a:xfrm>
          <a:prstGeom prst="rect">
            <a:avLst/>
          </a:prstGeom>
          <a:noFill/>
        </p:spPr>
        <p:txBody>
          <a:bodyPr wrap="none" rtlCol="0">
            <a:spAutoFit/>
          </a:bodyPr>
          <a:lstStyle/>
          <a:p>
            <a:endParaRPr lang="de-DE" dirty="0"/>
          </a:p>
        </p:txBody>
      </p:sp>
      <p:sp>
        <p:nvSpPr>
          <p:cNvPr id="8" name="Textfeld 7">
            <a:extLst>
              <a:ext uri="{FF2B5EF4-FFF2-40B4-BE49-F238E27FC236}">
                <a16:creationId xmlns:a16="http://schemas.microsoft.com/office/drawing/2014/main" id="{69DAA262-D3E6-604A-A8F6-A0284201E3C8}"/>
              </a:ext>
            </a:extLst>
          </p:cNvPr>
          <p:cNvSpPr txBox="1"/>
          <p:nvPr/>
        </p:nvSpPr>
        <p:spPr>
          <a:xfrm>
            <a:off x="3108656" y="1280160"/>
            <a:ext cx="184731" cy="369332"/>
          </a:xfrm>
          <a:prstGeom prst="rect">
            <a:avLst/>
          </a:prstGeom>
          <a:noFill/>
        </p:spPr>
        <p:txBody>
          <a:bodyPr wrap="none" rtlCol="0">
            <a:spAutoFit/>
          </a:bodyPr>
          <a:lstStyle/>
          <a:p>
            <a:endParaRPr lang="de-DE" dirty="0"/>
          </a:p>
        </p:txBody>
      </p:sp>
      <p:sp>
        <p:nvSpPr>
          <p:cNvPr id="12" name="Inhaltsplatzhalter 3">
            <a:extLst>
              <a:ext uri="{FF2B5EF4-FFF2-40B4-BE49-F238E27FC236}">
                <a16:creationId xmlns:a16="http://schemas.microsoft.com/office/drawing/2014/main" id="{5474D12F-9F7C-494F-A211-F38FFBCA1D4E}"/>
              </a:ext>
            </a:extLst>
          </p:cNvPr>
          <p:cNvSpPr txBox="1">
            <a:spLocks/>
          </p:cNvSpPr>
          <p:nvPr/>
        </p:nvSpPr>
        <p:spPr>
          <a:xfrm>
            <a:off x="579745" y="1988840"/>
            <a:ext cx="7920038" cy="3732068"/>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lnSpc>
                <a:spcPts val="2200"/>
              </a:lnSpc>
              <a:spcBef>
                <a:spcPts val="0"/>
              </a:spcBef>
              <a:buSzPct val="120000"/>
              <a:buFont typeface="Arial" panose="020B0604020202020204" pitchFamily="34" charset="0"/>
              <a:buChar char="•"/>
            </a:pPr>
            <a:r>
              <a:rPr lang="de-DE" sz="1600" dirty="0" smtClean="0">
                <a:latin typeface="Ubuntu" panose="020B0504030602030204" pitchFamily="34" charset="0"/>
              </a:rPr>
              <a:t>von Montag, 3. Mai bis Montag 10. Mai findet die Online Jugendratswahl 2021 statt. </a:t>
            </a:r>
            <a:endParaRPr lang="de-DE" sz="1600" dirty="0">
              <a:latin typeface="Ubuntu" panose="020B0504030602030204" pitchFamily="34" charset="0"/>
            </a:endParaRPr>
          </a:p>
          <a:p>
            <a:pPr marL="285750" indent="-285750">
              <a:lnSpc>
                <a:spcPts val="2200"/>
              </a:lnSpc>
              <a:spcBef>
                <a:spcPts val="0"/>
              </a:spcBef>
              <a:buSzPct val="120000"/>
              <a:buFont typeface="Arial" panose="020B0604020202020204" pitchFamily="34" charset="0"/>
              <a:buChar char="•"/>
            </a:pPr>
            <a:endParaRPr lang="de-DE" sz="1600" dirty="0">
              <a:latin typeface="Ubuntu" panose="020B0504030602030204" pitchFamily="34" charset="0"/>
            </a:endParaRPr>
          </a:p>
          <a:p>
            <a:pPr marL="285750" indent="-285750">
              <a:lnSpc>
                <a:spcPts val="2200"/>
              </a:lnSpc>
              <a:spcBef>
                <a:spcPts val="0"/>
              </a:spcBef>
              <a:buSzPct val="120000"/>
              <a:buFont typeface="Arial" panose="020B0604020202020204" pitchFamily="34" charset="0"/>
              <a:buChar char="•"/>
            </a:pPr>
            <a:r>
              <a:rPr lang="de-DE" sz="1600" dirty="0" smtClean="0">
                <a:latin typeface="Ubuntu" panose="020B0504030602030204" pitchFamily="34" charset="0"/>
              </a:rPr>
              <a:t>Bewerben darf sich, </a:t>
            </a:r>
            <a:r>
              <a:rPr lang="de-DE" sz="1600" dirty="0">
                <a:latin typeface="Ubuntu" panose="020B0504030602030204" pitchFamily="34" charset="0"/>
              </a:rPr>
              <a:t>wer:</a:t>
            </a:r>
          </a:p>
          <a:p>
            <a:pPr>
              <a:lnSpc>
                <a:spcPts val="2200"/>
              </a:lnSpc>
              <a:spcBef>
                <a:spcPts val="0"/>
              </a:spcBef>
              <a:buSzPct val="120000"/>
            </a:pPr>
            <a:r>
              <a:rPr lang="de-DE" sz="1600" dirty="0" smtClean="0">
                <a:latin typeface="Ubuntu" panose="020B0504030602030204" pitchFamily="34" charset="0"/>
              </a:rPr>
              <a:t>	- am 3. Mai 12 </a:t>
            </a:r>
            <a:r>
              <a:rPr lang="de-DE" sz="1600" dirty="0">
                <a:latin typeface="Ubuntu" panose="020B0504030602030204" pitchFamily="34" charset="0"/>
              </a:rPr>
              <a:t>und noch keine 18 Jahre alt </a:t>
            </a:r>
            <a:r>
              <a:rPr lang="de-DE" sz="1600" dirty="0" smtClean="0">
                <a:latin typeface="Ubuntu" panose="020B0504030602030204" pitchFamily="34" charset="0"/>
              </a:rPr>
              <a:t>ist</a:t>
            </a:r>
          </a:p>
          <a:p>
            <a:pPr>
              <a:lnSpc>
                <a:spcPts val="2200"/>
              </a:lnSpc>
              <a:spcBef>
                <a:spcPts val="0"/>
              </a:spcBef>
              <a:buSzPct val="120000"/>
            </a:pPr>
            <a:r>
              <a:rPr lang="de-DE" sz="1600" dirty="0">
                <a:latin typeface="Ubuntu" panose="020B0504030602030204" pitchFamily="34" charset="0"/>
              </a:rPr>
              <a:t>	</a:t>
            </a:r>
            <a:r>
              <a:rPr lang="de-DE" sz="1600" dirty="0" smtClean="0">
                <a:latin typeface="Ubuntu" panose="020B0504030602030204" pitchFamily="34" charset="0"/>
              </a:rPr>
              <a:t>- seit dem 3. Februar in Münster wohnt</a:t>
            </a:r>
          </a:p>
          <a:p>
            <a:pPr>
              <a:lnSpc>
                <a:spcPts val="2200"/>
              </a:lnSpc>
              <a:spcBef>
                <a:spcPts val="0"/>
              </a:spcBef>
              <a:buSzPct val="120000"/>
            </a:pPr>
            <a:endParaRPr lang="de-DE" sz="1600" dirty="0" smtClean="0">
              <a:latin typeface="Ubuntu" panose="020B0504030602030204" pitchFamily="34" charset="0"/>
            </a:endParaRPr>
          </a:p>
          <a:p>
            <a:pPr marL="285750" indent="-285750">
              <a:lnSpc>
                <a:spcPts val="2200"/>
              </a:lnSpc>
              <a:spcBef>
                <a:spcPts val="0"/>
              </a:spcBef>
              <a:buSzPct val="120000"/>
              <a:buFont typeface="Arial" panose="020B0604020202020204" pitchFamily="34" charset="0"/>
              <a:buChar char="•"/>
            </a:pPr>
            <a:r>
              <a:rPr lang="de-DE" sz="1600" dirty="0" smtClean="0">
                <a:latin typeface="Ubuntu" panose="020B0504030602030204" pitchFamily="34" charset="0"/>
              </a:rPr>
              <a:t>Wählen darf, wer:</a:t>
            </a:r>
          </a:p>
          <a:p>
            <a:pPr>
              <a:lnSpc>
                <a:spcPts val="2200"/>
              </a:lnSpc>
              <a:spcBef>
                <a:spcPts val="0"/>
              </a:spcBef>
              <a:buSzPct val="120000"/>
            </a:pPr>
            <a:r>
              <a:rPr lang="de-DE" sz="1600" dirty="0" smtClean="0">
                <a:latin typeface="Ubuntu" panose="020B0504030602030204" pitchFamily="34" charset="0"/>
              </a:rPr>
              <a:t>	- am 3. Mai 12 und noch keine 18 Jahre alt ist</a:t>
            </a:r>
          </a:p>
          <a:p>
            <a:pPr>
              <a:lnSpc>
                <a:spcPts val="2200"/>
              </a:lnSpc>
              <a:spcBef>
                <a:spcPts val="0"/>
              </a:spcBef>
              <a:buSzPct val="120000"/>
            </a:pPr>
            <a:r>
              <a:rPr lang="de-DE" sz="1600" dirty="0">
                <a:latin typeface="Ubuntu" panose="020B0504030602030204" pitchFamily="34" charset="0"/>
              </a:rPr>
              <a:t>	</a:t>
            </a:r>
            <a:r>
              <a:rPr lang="de-DE" sz="1600" dirty="0" smtClean="0">
                <a:latin typeface="Ubuntu" panose="020B0504030602030204" pitchFamily="34" charset="0"/>
              </a:rPr>
              <a:t>- seit dem 17. April in Münster wohnt</a:t>
            </a:r>
            <a:endParaRPr lang="de-DE" sz="1600" dirty="0">
              <a:latin typeface="Ubuntu" panose="020B0504030602030204" pitchFamily="34" charset="0"/>
            </a:endParaRPr>
          </a:p>
          <a:p>
            <a:pPr>
              <a:lnSpc>
                <a:spcPts val="2200"/>
              </a:lnSpc>
              <a:spcBef>
                <a:spcPts val="0"/>
              </a:spcBef>
              <a:buSzPct val="120000"/>
            </a:pPr>
            <a:endParaRPr lang="de-DE" sz="1600" dirty="0" smtClean="0">
              <a:latin typeface="Ubuntu" panose="020B0504030602030204" pitchFamily="34" charset="0"/>
            </a:endParaRPr>
          </a:p>
          <a:p>
            <a:pPr algn="ctr">
              <a:lnSpc>
                <a:spcPts val="2200"/>
              </a:lnSpc>
              <a:spcBef>
                <a:spcPts val="0"/>
              </a:spcBef>
              <a:buSzPct val="120000"/>
            </a:pPr>
            <a:r>
              <a:rPr lang="de-DE" sz="1800" dirty="0" smtClean="0">
                <a:latin typeface="Ubuntu" panose="020B0504030602030204" pitchFamily="34" charset="0"/>
              </a:rPr>
              <a:t>Auf den kommenden Seiten erfährst du was der Jugendrat ist, was er macht und wie du mitmachen kannst!</a:t>
            </a:r>
            <a:endParaRPr lang="de-DE" sz="1800" dirty="0">
              <a:latin typeface="Ubuntu" panose="020B0504030602030204" pitchFamily="34" charset="0"/>
            </a:endParaRPr>
          </a:p>
        </p:txBody>
      </p:sp>
      <p:sp>
        <p:nvSpPr>
          <p:cNvPr id="13" name="Inhaltsplatzhalter 2">
            <a:extLst>
              <a:ext uri="{FF2B5EF4-FFF2-40B4-BE49-F238E27FC236}">
                <a16:creationId xmlns:a16="http://schemas.microsoft.com/office/drawing/2014/main" id="{00006DF0-CC16-6542-AE03-5D79A6E11A54}"/>
              </a:ext>
            </a:extLst>
          </p:cNvPr>
          <p:cNvSpPr txBox="1">
            <a:spLocks/>
          </p:cNvSpPr>
          <p:nvPr/>
        </p:nvSpPr>
        <p:spPr>
          <a:xfrm>
            <a:off x="-223581" y="-15771"/>
            <a:ext cx="1195181" cy="1226197"/>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8800" b="1" dirty="0">
                <a:solidFill>
                  <a:srgbClr val="059FE3"/>
                </a:solidFill>
                <a:latin typeface="Ubuntu" panose="020B0504030602030204" pitchFamily="34" charset="0"/>
              </a:rPr>
              <a:t>1</a:t>
            </a:r>
          </a:p>
        </p:txBody>
      </p:sp>
      <p:sp>
        <p:nvSpPr>
          <p:cNvPr id="14" name="Inhaltsplatzhalter 2">
            <a:extLst>
              <a:ext uri="{FF2B5EF4-FFF2-40B4-BE49-F238E27FC236}">
                <a16:creationId xmlns:a16="http://schemas.microsoft.com/office/drawing/2014/main" id="{9B4D70F7-9AE1-6540-8B50-04C11451DF7A}"/>
              </a:ext>
            </a:extLst>
          </p:cNvPr>
          <p:cNvSpPr txBox="1">
            <a:spLocks/>
          </p:cNvSpPr>
          <p:nvPr/>
        </p:nvSpPr>
        <p:spPr>
          <a:xfrm>
            <a:off x="611560" y="383547"/>
            <a:ext cx="7625664" cy="884788"/>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4800" b="1" dirty="0">
                <a:latin typeface="Ubuntu" panose="020B0504030602030204" pitchFamily="34" charset="0"/>
              </a:rPr>
              <a:t>JUGENDRATSWAHL</a:t>
            </a:r>
          </a:p>
        </p:txBody>
      </p:sp>
      <p:sp>
        <p:nvSpPr>
          <p:cNvPr id="9" name="Inhaltsplatzhalter 2">
            <a:extLst>
              <a:ext uri="{FF2B5EF4-FFF2-40B4-BE49-F238E27FC236}">
                <a16:creationId xmlns:a16="http://schemas.microsoft.com/office/drawing/2014/main" id="{EB1DF8DB-9726-6E40-94BB-543758EEC997}"/>
              </a:ext>
            </a:extLst>
          </p:cNvPr>
          <p:cNvSpPr txBox="1">
            <a:spLocks/>
          </p:cNvSpPr>
          <p:nvPr/>
        </p:nvSpPr>
        <p:spPr>
          <a:xfrm>
            <a:off x="643462" y="1052736"/>
            <a:ext cx="7625664" cy="884788"/>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2800" dirty="0" smtClean="0">
                <a:latin typeface="Ubuntu Medium" panose="020B0504030602030204" pitchFamily="34" charset="0"/>
              </a:rPr>
              <a:t>2021</a:t>
            </a:r>
            <a:endParaRPr lang="de-DE" sz="2800" dirty="0">
              <a:latin typeface="Ubuntu Medium" panose="020B0504030602030204" pitchFamily="34" charset="0"/>
            </a:endParaRPr>
          </a:p>
        </p:txBody>
      </p:sp>
    </p:spTree>
    <p:extLst>
      <p:ext uri="{BB962C8B-B14F-4D97-AF65-F5344CB8AC3E}">
        <p14:creationId xmlns:p14="http://schemas.microsoft.com/office/powerpoint/2010/main" val="7771444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nhaltsplatzhalter 3">
            <a:extLst>
              <a:ext uri="{FF2B5EF4-FFF2-40B4-BE49-F238E27FC236}">
                <a16:creationId xmlns:a16="http://schemas.microsoft.com/office/drawing/2014/main" id="{5474D12F-9F7C-494F-A211-F38FFBCA1D4E}"/>
              </a:ext>
            </a:extLst>
          </p:cNvPr>
          <p:cNvSpPr txBox="1">
            <a:spLocks/>
          </p:cNvSpPr>
          <p:nvPr/>
        </p:nvSpPr>
        <p:spPr>
          <a:xfrm>
            <a:off x="579745" y="1988840"/>
            <a:ext cx="7880687" cy="3732068"/>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a:lnSpc>
                <a:spcPts val="2000"/>
              </a:lnSpc>
              <a:spcBef>
                <a:spcPts val="0"/>
              </a:spcBef>
              <a:buFont typeface="Arial" panose="020B0604020202020204" pitchFamily="34" charset="0"/>
              <a:buChar char="•"/>
              <a:defRPr/>
            </a:pPr>
            <a:r>
              <a:rPr lang="de-DE" altLang="de-DE" sz="1600" dirty="0" smtClean="0">
                <a:latin typeface="Ubuntu" panose="020B0504030602030204" pitchFamily="34" charset="0"/>
              </a:rPr>
              <a:t>Der Jugendrat vertritt die Interessen </a:t>
            </a:r>
            <a:r>
              <a:rPr lang="de-DE" altLang="de-DE" sz="1600" dirty="0">
                <a:latin typeface="Ubuntu" panose="020B0504030602030204" pitchFamily="34" charset="0"/>
              </a:rPr>
              <a:t>der Kinder und </a:t>
            </a:r>
            <a:r>
              <a:rPr lang="de-DE" altLang="de-DE" sz="1600" dirty="0" smtClean="0">
                <a:latin typeface="Ubuntu" panose="020B0504030602030204" pitchFamily="34" charset="0"/>
              </a:rPr>
              <a:t>Jugendlichen</a:t>
            </a:r>
          </a:p>
          <a:p>
            <a:pPr>
              <a:lnSpc>
                <a:spcPts val="2000"/>
              </a:lnSpc>
              <a:spcBef>
                <a:spcPts val="0"/>
              </a:spcBef>
              <a:defRPr/>
            </a:pPr>
            <a:endParaRPr lang="de-DE" altLang="de-DE" sz="1600" dirty="0">
              <a:latin typeface="Ubuntu" panose="020B0504030602030204" pitchFamily="34" charset="0"/>
            </a:endParaRPr>
          </a:p>
          <a:p>
            <a:pPr marL="342900" indent="-342900">
              <a:lnSpc>
                <a:spcPts val="2000"/>
              </a:lnSpc>
              <a:spcBef>
                <a:spcPts val="0"/>
              </a:spcBef>
              <a:buFont typeface="Arial" panose="020B0604020202020204" pitchFamily="34" charset="0"/>
              <a:buChar char="•"/>
              <a:defRPr/>
            </a:pPr>
            <a:r>
              <a:rPr lang="de-DE" altLang="de-DE" sz="1600" dirty="0" smtClean="0">
                <a:latin typeface="Ubuntu" panose="020B0504030602030204" pitchFamily="34" charset="0"/>
              </a:rPr>
              <a:t>Den Jugendrat </a:t>
            </a:r>
            <a:r>
              <a:rPr lang="de-DE" altLang="de-DE" sz="1600" dirty="0">
                <a:latin typeface="Ubuntu" panose="020B0504030602030204" pitchFamily="34" charset="0"/>
              </a:rPr>
              <a:t>gibt es seit 2007</a:t>
            </a:r>
          </a:p>
          <a:p>
            <a:pPr marL="342900" indent="-342900">
              <a:lnSpc>
                <a:spcPts val="2000"/>
              </a:lnSpc>
              <a:spcBef>
                <a:spcPts val="0"/>
              </a:spcBef>
              <a:buFont typeface="Arial" panose="020B0604020202020204" pitchFamily="34" charset="0"/>
              <a:buChar char="•"/>
              <a:defRPr/>
            </a:pPr>
            <a:endParaRPr lang="de-DE" altLang="de-DE" sz="1600" dirty="0">
              <a:latin typeface="Ubuntu" panose="020B0504030602030204" pitchFamily="34" charset="0"/>
            </a:endParaRPr>
          </a:p>
          <a:p>
            <a:pPr marL="342900" indent="-342900">
              <a:lnSpc>
                <a:spcPts val="2000"/>
              </a:lnSpc>
              <a:spcBef>
                <a:spcPts val="0"/>
              </a:spcBef>
              <a:buFont typeface="Arial" panose="020B0604020202020204" pitchFamily="34" charset="0"/>
              <a:buChar char="•"/>
              <a:defRPr/>
            </a:pPr>
            <a:r>
              <a:rPr lang="de-DE" altLang="de-DE" sz="1600" dirty="0" smtClean="0">
                <a:latin typeface="Ubuntu" panose="020B0504030602030204" pitchFamily="34" charset="0"/>
              </a:rPr>
              <a:t>Es gibt ein jährliches </a:t>
            </a:r>
            <a:r>
              <a:rPr lang="de-DE" altLang="de-DE" sz="1600" dirty="0">
                <a:latin typeface="Ubuntu" panose="020B0504030602030204" pitchFamily="34" charset="0"/>
              </a:rPr>
              <a:t>Budget von 5.000€</a:t>
            </a:r>
          </a:p>
          <a:p>
            <a:pPr marL="342900" indent="-342900">
              <a:lnSpc>
                <a:spcPts val="2000"/>
              </a:lnSpc>
              <a:spcBef>
                <a:spcPts val="0"/>
              </a:spcBef>
              <a:buFont typeface="Arial" panose="020B0604020202020204" pitchFamily="34" charset="0"/>
              <a:buChar char="•"/>
              <a:defRPr/>
            </a:pPr>
            <a:endParaRPr lang="de-DE" altLang="de-DE" sz="1600" dirty="0">
              <a:latin typeface="Ubuntu" panose="020B0504030602030204" pitchFamily="34" charset="0"/>
            </a:endParaRPr>
          </a:p>
          <a:p>
            <a:pPr marL="342900" indent="-342900">
              <a:lnSpc>
                <a:spcPts val="2000"/>
              </a:lnSpc>
              <a:spcBef>
                <a:spcPts val="0"/>
              </a:spcBef>
              <a:buFont typeface="Arial" panose="020B0604020202020204" pitchFamily="34" charset="0"/>
              <a:buChar char="•"/>
              <a:defRPr/>
            </a:pPr>
            <a:r>
              <a:rPr lang="de-DE" altLang="de-DE" sz="1600" dirty="0" smtClean="0">
                <a:latin typeface="Ubuntu" panose="020B0504030602030204" pitchFamily="34" charset="0"/>
              </a:rPr>
              <a:t>Die Jugendratsmitglieder erhalten eine kleine Aufwandsentschädigung pro Sitzung</a:t>
            </a:r>
            <a:endParaRPr lang="de-DE" altLang="de-DE" sz="1600" dirty="0">
              <a:latin typeface="Ubuntu" panose="020B0504030602030204" pitchFamily="34" charset="0"/>
            </a:endParaRPr>
          </a:p>
        </p:txBody>
      </p:sp>
      <p:sp>
        <p:nvSpPr>
          <p:cNvPr id="9" name="Inhaltsplatzhalter 2">
            <a:extLst>
              <a:ext uri="{FF2B5EF4-FFF2-40B4-BE49-F238E27FC236}">
                <a16:creationId xmlns:a16="http://schemas.microsoft.com/office/drawing/2014/main" id="{902CA98E-4563-C048-98F9-A8FF40560F31}"/>
              </a:ext>
            </a:extLst>
          </p:cNvPr>
          <p:cNvSpPr txBox="1">
            <a:spLocks/>
          </p:cNvSpPr>
          <p:nvPr/>
        </p:nvSpPr>
        <p:spPr>
          <a:xfrm>
            <a:off x="-223581" y="-15771"/>
            <a:ext cx="1195181" cy="1226197"/>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8800" b="1" dirty="0">
                <a:solidFill>
                  <a:srgbClr val="FDC300"/>
                </a:solidFill>
                <a:latin typeface="Ubuntu" panose="020B0504030602030204" pitchFamily="34" charset="0"/>
              </a:rPr>
              <a:t>2</a:t>
            </a:r>
          </a:p>
        </p:txBody>
      </p:sp>
      <p:sp>
        <p:nvSpPr>
          <p:cNvPr id="13" name="Inhaltsplatzhalter 2">
            <a:extLst>
              <a:ext uri="{FF2B5EF4-FFF2-40B4-BE49-F238E27FC236}">
                <a16:creationId xmlns:a16="http://schemas.microsoft.com/office/drawing/2014/main" id="{25815461-7F64-3D40-9813-BBB95FBA29AE}"/>
              </a:ext>
            </a:extLst>
          </p:cNvPr>
          <p:cNvSpPr txBox="1">
            <a:spLocks/>
          </p:cNvSpPr>
          <p:nvPr/>
        </p:nvSpPr>
        <p:spPr>
          <a:xfrm>
            <a:off x="611560" y="383547"/>
            <a:ext cx="7625664" cy="884788"/>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4800" b="1" dirty="0">
                <a:latin typeface="Ubuntu" panose="020B0504030602030204" pitchFamily="34" charset="0"/>
              </a:rPr>
              <a:t>DER JUGENDRAT</a:t>
            </a:r>
          </a:p>
        </p:txBody>
      </p:sp>
      <p:sp>
        <p:nvSpPr>
          <p:cNvPr id="6" name="Inhaltsplatzhalter 2">
            <a:extLst>
              <a:ext uri="{FF2B5EF4-FFF2-40B4-BE49-F238E27FC236}">
                <a16:creationId xmlns:a16="http://schemas.microsoft.com/office/drawing/2014/main" id="{6E87E645-521F-EC42-931C-5C3483388B83}"/>
              </a:ext>
            </a:extLst>
          </p:cNvPr>
          <p:cNvSpPr txBox="1">
            <a:spLocks/>
          </p:cNvSpPr>
          <p:nvPr/>
        </p:nvSpPr>
        <p:spPr>
          <a:xfrm>
            <a:off x="643462" y="1052736"/>
            <a:ext cx="7625664" cy="884788"/>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2800" dirty="0">
                <a:latin typeface="Ubuntu Medium" panose="020B0504030602030204" pitchFamily="34" charset="0"/>
              </a:rPr>
              <a:t>ALLGEMEIN</a:t>
            </a:r>
          </a:p>
        </p:txBody>
      </p:sp>
    </p:spTree>
    <p:extLst>
      <p:ext uri="{BB962C8B-B14F-4D97-AF65-F5344CB8AC3E}">
        <p14:creationId xmlns:p14="http://schemas.microsoft.com/office/powerpoint/2010/main" val="42600414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nhaltsplatzhalter 3">
            <a:extLst>
              <a:ext uri="{FF2B5EF4-FFF2-40B4-BE49-F238E27FC236}">
                <a16:creationId xmlns:a16="http://schemas.microsoft.com/office/drawing/2014/main" id="{5474D12F-9F7C-494F-A211-F38FFBCA1D4E}"/>
              </a:ext>
            </a:extLst>
          </p:cNvPr>
          <p:cNvSpPr txBox="1">
            <a:spLocks/>
          </p:cNvSpPr>
          <p:nvPr/>
        </p:nvSpPr>
        <p:spPr>
          <a:xfrm>
            <a:off x="579745" y="1988840"/>
            <a:ext cx="7880687" cy="3611686"/>
          </a:xfrm>
          <a:prstGeom prst="rect">
            <a:avLst/>
          </a:prstGeom>
        </p:spPr>
        <p:txBody>
          <a:bodyPr numCol="1"/>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a:lnSpc>
                <a:spcPts val="2200"/>
              </a:lnSpc>
              <a:spcBef>
                <a:spcPts val="0"/>
              </a:spcBef>
              <a:buFont typeface="Arial" panose="020B0604020202020204" pitchFamily="34" charset="0"/>
              <a:buChar char="•"/>
            </a:pPr>
            <a:r>
              <a:rPr lang="de-DE" sz="1600" dirty="0" smtClean="0">
                <a:latin typeface="Ubuntu" panose="020B0504030602030204" pitchFamily="34" charset="0"/>
              </a:rPr>
              <a:t>In der Kinderrechtskonvention </a:t>
            </a:r>
            <a:r>
              <a:rPr lang="de-DE" sz="1600" dirty="0">
                <a:latin typeface="Ubuntu" panose="020B0504030602030204" pitchFamily="34" charset="0"/>
              </a:rPr>
              <a:t>der </a:t>
            </a:r>
            <a:r>
              <a:rPr lang="de-DE" sz="1600" dirty="0" smtClean="0">
                <a:latin typeface="Ubuntu" panose="020B0504030602030204" pitchFamily="34" charset="0"/>
              </a:rPr>
              <a:t>UNO</a:t>
            </a:r>
            <a:r>
              <a:rPr lang="de-DE" sz="1600" dirty="0">
                <a:latin typeface="Ubuntu" panose="020B0504030602030204" pitchFamily="34" charset="0"/>
              </a:rPr>
              <a:t> </a:t>
            </a:r>
            <a:r>
              <a:rPr lang="de-DE" sz="1600" dirty="0" smtClean="0">
                <a:latin typeface="Ubuntu" panose="020B0504030602030204" pitchFamily="34" charset="0"/>
              </a:rPr>
              <a:t>steht geschrieben, dass Kindern das Recht zusteht, dass sie ihre Meinung in allen Angelegenheiten, die sie betreffen, äußern dürfen (siehe Artikel </a:t>
            </a:r>
            <a:r>
              <a:rPr lang="de-DE" sz="1600" dirty="0">
                <a:latin typeface="Ubuntu" panose="020B0504030602030204" pitchFamily="34" charset="0"/>
              </a:rPr>
              <a:t>12, UN-Kinderrechtskonvention</a:t>
            </a:r>
            <a:r>
              <a:rPr lang="de-DE" sz="1600" dirty="0" smtClean="0">
                <a:latin typeface="Ubuntu" panose="020B0504030602030204" pitchFamily="34" charset="0"/>
              </a:rPr>
              <a:t>)</a:t>
            </a:r>
          </a:p>
          <a:p>
            <a:pPr marL="342900" indent="-342900">
              <a:lnSpc>
                <a:spcPts val="2200"/>
              </a:lnSpc>
              <a:spcBef>
                <a:spcPts val="0"/>
              </a:spcBef>
              <a:buFont typeface="Arial" panose="020B0604020202020204" pitchFamily="34" charset="0"/>
              <a:buChar char="•"/>
            </a:pPr>
            <a:endParaRPr lang="de-DE" sz="1600" dirty="0">
              <a:latin typeface="Ubuntu" panose="020B0504030602030204" pitchFamily="34" charset="0"/>
            </a:endParaRPr>
          </a:p>
          <a:p>
            <a:pPr marL="342900" indent="-342900">
              <a:lnSpc>
                <a:spcPts val="2200"/>
              </a:lnSpc>
              <a:spcBef>
                <a:spcPts val="0"/>
              </a:spcBef>
              <a:buFont typeface="Arial" panose="020B0604020202020204" pitchFamily="34" charset="0"/>
              <a:buChar char="•"/>
            </a:pPr>
            <a:r>
              <a:rPr lang="de-DE" sz="1600" dirty="0" smtClean="0">
                <a:latin typeface="Ubuntu" panose="020B0504030602030204" pitchFamily="34" charset="0"/>
              </a:rPr>
              <a:t>Unter anderem ist dieses Recht eine gesetzliche Grundlage des Jugendrates. Im Jugendrat bist du gefragt, deine Meinung zu den Themen, die dein Leben betreffen, zu diskutieren, darzustellen und anderen davon zu erzählen</a:t>
            </a:r>
            <a:endParaRPr lang="de-DE" sz="1600" dirty="0">
              <a:latin typeface="Ubuntu" panose="020B0504030602030204" pitchFamily="34" charset="0"/>
            </a:endParaRPr>
          </a:p>
          <a:p>
            <a:pPr>
              <a:lnSpc>
                <a:spcPts val="2200"/>
              </a:lnSpc>
              <a:spcBef>
                <a:spcPts val="0"/>
              </a:spcBef>
            </a:pPr>
            <a:r>
              <a:rPr lang="de-DE" sz="1600" dirty="0" smtClean="0">
                <a:latin typeface="Ubuntu" panose="020B0504030602030204" pitchFamily="34" charset="0"/>
                <a:sym typeface="Wingdings" panose="05000000000000000000" pitchFamily="2" charset="2"/>
              </a:rPr>
              <a:t>	</a:t>
            </a:r>
            <a:endParaRPr lang="de-DE" sz="1600" dirty="0">
              <a:latin typeface="Ubuntu" panose="020B0504030602030204" pitchFamily="34" charset="0"/>
            </a:endParaRPr>
          </a:p>
          <a:p>
            <a:pPr marL="342900" indent="-342900">
              <a:lnSpc>
                <a:spcPts val="2200"/>
              </a:lnSpc>
              <a:spcBef>
                <a:spcPts val="0"/>
              </a:spcBef>
              <a:buFont typeface="Arial" panose="020B0604020202020204" pitchFamily="34" charset="0"/>
              <a:buChar char="•"/>
            </a:pPr>
            <a:r>
              <a:rPr lang="de-DE" sz="1600" dirty="0" smtClean="0">
                <a:latin typeface="Ubuntu" panose="020B0504030602030204" pitchFamily="34" charset="0"/>
              </a:rPr>
              <a:t>Das </a:t>
            </a:r>
            <a:r>
              <a:rPr lang="de-DE" sz="1600" dirty="0">
                <a:latin typeface="Ubuntu" panose="020B0504030602030204" pitchFamily="34" charset="0"/>
              </a:rPr>
              <a:t>heißt </a:t>
            </a:r>
            <a:r>
              <a:rPr lang="de-DE" sz="1600" dirty="0" smtClean="0">
                <a:latin typeface="Ubuntu" panose="020B0504030602030204" pitchFamily="34" charset="0"/>
              </a:rPr>
              <a:t>du </a:t>
            </a:r>
            <a:r>
              <a:rPr lang="de-DE" sz="1600" dirty="0">
                <a:latin typeface="Ubuntu" panose="020B0504030602030204" pitchFamily="34" charset="0"/>
              </a:rPr>
              <a:t>bist </a:t>
            </a:r>
            <a:r>
              <a:rPr lang="de-DE" sz="1600" dirty="0" smtClean="0">
                <a:latin typeface="Ubuntu" panose="020B0504030602030204" pitchFamily="34" charset="0"/>
              </a:rPr>
              <a:t>Expertin/Experte deines </a:t>
            </a:r>
            <a:r>
              <a:rPr lang="de-DE" sz="1600" dirty="0">
                <a:latin typeface="Ubuntu" panose="020B0504030602030204" pitchFamily="34" charset="0"/>
              </a:rPr>
              <a:t>Lebens und kannst die Sichtweise der Kinder und Jugendlichen im Jugendrat und in der Politik der Stadt Münster vertreten</a:t>
            </a:r>
          </a:p>
        </p:txBody>
      </p:sp>
      <p:sp>
        <p:nvSpPr>
          <p:cNvPr id="9" name="Inhaltsplatzhalter 2">
            <a:extLst>
              <a:ext uri="{FF2B5EF4-FFF2-40B4-BE49-F238E27FC236}">
                <a16:creationId xmlns:a16="http://schemas.microsoft.com/office/drawing/2014/main" id="{902CA98E-4563-C048-98F9-A8FF40560F31}"/>
              </a:ext>
            </a:extLst>
          </p:cNvPr>
          <p:cNvSpPr txBox="1">
            <a:spLocks/>
          </p:cNvSpPr>
          <p:nvPr/>
        </p:nvSpPr>
        <p:spPr>
          <a:xfrm>
            <a:off x="-223581" y="-15771"/>
            <a:ext cx="1195181" cy="1226197"/>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8800" b="1" dirty="0">
                <a:solidFill>
                  <a:srgbClr val="FDC300"/>
                </a:solidFill>
                <a:latin typeface="Ubuntu" panose="020B0504030602030204" pitchFamily="34" charset="0"/>
              </a:rPr>
              <a:t>2</a:t>
            </a:r>
          </a:p>
        </p:txBody>
      </p:sp>
      <p:sp>
        <p:nvSpPr>
          <p:cNvPr id="10" name="Inhaltsplatzhalter 2">
            <a:extLst>
              <a:ext uri="{FF2B5EF4-FFF2-40B4-BE49-F238E27FC236}">
                <a16:creationId xmlns:a16="http://schemas.microsoft.com/office/drawing/2014/main" id="{7F1CEF44-2817-6D44-A012-8BF96E60E76A}"/>
              </a:ext>
            </a:extLst>
          </p:cNvPr>
          <p:cNvSpPr txBox="1">
            <a:spLocks/>
          </p:cNvSpPr>
          <p:nvPr/>
        </p:nvSpPr>
        <p:spPr>
          <a:xfrm>
            <a:off x="611560" y="383547"/>
            <a:ext cx="7625664" cy="884788"/>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4800" b="1" dirty="0">
                <a:latin typeface="Ubuntu" panose="020B0504030602030204" pitchFamily="34" charset="0"/>
              </a:rPr>
              <a:t>DER JUGENDRAT</a:t>
            </a:r>
          </a:p>
        </p:txBody>
      </p:sp>
      <p:sp>
        <p:nvSpPr>
          <p:cNvPr id="11" name="Inhaltsplatzhalter 2">
            <a:extLst>
              <a:ext uri="{FF2B5EF4-FFF2-40B4-BE49-F238E27FC236}">
                <a16:creationId xmlns:a16="http://schemas.microsoft.com/office/drawing/2014/main" id="{637834F3-751B-3E41-8A40-E6DE4CF2AF50}"/>
              </a:ext>
            </a:extLst>
          </p:cNvPr>
          <p:cNvSpPr txBox="1">
            <a:spLocks/>
          </p:cNvSpPr>
          <p:nvPr/>
        </p:nvSpPr>
        <p:spPr>
          <a:xfrm>
            <a:off x="643462" y="1052736"/>
            <a:ext cx="7625664" cy="884788"/>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2800" dirty="0">
                <a:latin typeface="Ubuntu Medium" panose="020B0504030602030204" pitchFamily="34" charset="0"/>
              </a:rPr>
              <a:t>DU BIST </a:t>
            </a:r>
            <a:r>
              <a:rPr lang="de-DE" sz="2800" dirty="0" smtClean="0">
                <a:latin typeface="Ubuntu Medium" panose="020B0504030602030204" pitchFamily="34" charset="0"/>
              </a:rPr>
              <a:t>EXPERT/-IN</a:t>
            </a:r>
            <a:endParaRPr lang="de-DE" sz="2800" dirty="0">
              <a:latin typeface="Ubuntu Medium" panose="020B0504030602030204" pitchFamily="34" charset="0"/>
            </a:endParaRPr>
          </a:p>
        </p:txBody>
      </p:sp>
    </p:spTree>
    <p:extLst>
      <p:ext uri="{BB962C8B-B14F-4D97-AF65-F5344CB8AC3E}">
        <p14:creationId xmlns:p14="http://schemas.microsoft.com/office/powerpoint/2010/main" val="39606064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2">
            <a:extLst>
              <a:ext uri="{FF2B5EF4-FFF2-40B4-BE49-F238E27FC236}">
                <a16:creationId xmlns:a16="http://schemas.microsoft.com/office/drawing/2014/main" id="{902CA98E-4563-C048-98F9-A8FF40560F31}"/>
              </a:ext>
            </a:extLst>
          </p:cNvPr>
          <p:cNvSpPr txBox="1">
            <a:spLocks/>
          </p:cNvSpPr>
          <p:nvPr/>
        </p:nvSpPr>
        <p:spPr>
          <a:xfrm>
            <a:off x="-223581" y="-15771"/>
            <a:ext cx="1195181" cy="1226197"/>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8800" b="1" dirty="0">
                <a:solidFill>
                  <a:srgbClr val="FDC300"/>
                </a:solidFill>
                <a:latin typeface="Ubuntu" panose="020B0504030602030204" pitchFamily="34" charset="0"/>
              </a:rPr>
              <a:t>2</a:t>
            </a:r>
          </a:p>
        </p:txBody>
      </p:sp>
      <p:pic>
        <p:nvPicPr>
          <p:cNvPr id="7" name="Picture 2" descr="K:\51_2\Team JUFÖ\JUGENDRAT\WAHLEN\Wahl 2020\Informationsmaterial\Stadtbezirke.png">
            <a:extLst>
              <a:ext uri="{FF2B5EF4-FFF2-40B4-BE49-F238E27FC236}">
                <a16:creationId xmlns:a16="http://schemas.microsoft.com/office/drawing/2014/main" id="{D2C4683F-21F1-2D49-AC7D-874567B751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5121" y="1937524"/>
            <a:ext cx="3996612" cy="4064025"/>
          </a:xfrm>
          <a:prstGeom prst="rect">
            <a:avLst/>
          </a:prstGeom>
          <a:pattFill prst="dkUpDiag">
            <a:fgClr>
              <a:schemeClr val="bg1">
                <a:lumMod val="50000"/>
              </a:schemeClr>
            </a:fgClr>
            <a:bgClr>
              <a:schemeClr val="bg1"/>
            </a:bgClr>
          </a:pattFill>
          <a:effectLst>
            <a:outerShdw blurRad="50800" dist="50800" dir="5400000" algn="ctr" rotWithShape="0">
              <a:schemeClr val="bg1">
                <a:lumMod val="65000"/>
              </a:schemeClr>
            </a:outerShdw>
          </a:effectLst>
          <a:extLst/>
        </p:spPr>
      </p:pic>
      <p:sp>
        <p:nvSpPr>
          <p:cNvPr id="10" name="Textfeld 9">
            <a:extLst>
              <a:ext uri="{FF2B5EF4-FFF2-40B4-BE49-F238E27FC236}">
                <a16:creationId xmlns:a16="http://schemas.microsoft.com/office/drawing/2014/main" id="{D7305AA8-3CC8-DF4A-908A-7C8F7194779E}"/>
              </a:ext>
            </a:extLst>
          </p:cNvPr>
          <p:cNvSpPr txBox="1"/>
          <p:nvPr/>
        </p:nvSpPr>
        <p:spPr>
          <a:xfrm>
            <a:off x="5224864" y="3464514"/>
            <a:ext cx="1109825" cy="307777"/>
          </a:xfrm>
          <a:prstGeom prst="rect">
            <a:avLst/>
          </a:prstGeom>
          <a:noFill/>
        </p:spPr>
        <p:txBody>
          <a:bodyPr wrap="square" rtlCol="0">
            <a:spAutoFit/>
          </a:bodyPr>
          <a:lstStyle/>
          <a:p>
            <a:r>
              <a:rPr lang="de-DE" sz="1400" cap="small" dirty="0">
                <a:solidFill>
                  <a:schemeClr val="bg1"/>
                </a:solidFill>
                <a:latin typeface="Ubuntu Medium" panose="020B0504030602030204" pitchFamily="34" charset="0"/>
              </a:rPr>
              <a:t>WEST</a:t>
            </a:r>
          </a:p>
        </p:txBody>
      </p:sp>
      <p:sp>
        <p:nvSpPr>
          <p:cNvPr id="11" name="Textfeld 10">
            <a:extLst>
              <a:ext uri="{FF2B5EF4-FFF2-40B4-BE49-F238E27FC236}">
                <a16:creationId xmlns:a16="http://schemas.microsoft.com/office/drawing/2014/main" id="{8C3AD429-D5F1-0E46-A30E-B11699271160}"/>
              </a:ext>
            </a:extLst>
          </p:cNvPr>
          <p:cNvSpPr txBox="1"/>
          <p:nvPr/>
        </p:nvSpPr>
        <p:spPr>
          <a:xfrm>
            <a:off x="5721182" y="4825242"/>
            <a:ext cx="1348587" cy="307777"/>
          </a:xfrm>
          <a:prstGeom prst="rect">
            <a:avLst/>
          </a:prstGeom>
          <a:noFill/>
        </p:spPr>
        <p:txBody>
          <a:bodyPr wrap="square" rtlCol="0">
            <a:spAutoFit/>
          </a:bodyPr>
          <a:lstStyle/>
          <a:p>
            <a:r>
              <a:rPr lang="de-DE" sz="1400" cap="small" dirty="0">
                <a:solidFill>
                  <a:schemeClr val="bg1"/>
                </a:solidFill>
                <a:latin typeface="Ubuntu Medium" panose="020B0504030602030204" pitchFamily="34" charset="0"/>
              </a:rPr>
              <a:t>HILTRUP</a:t>
            </a:r>
          </a:p>
        </p:txBody>
      </p:sp>
      <p:sp>
        <p:nvSpPr>
          <p:cNvPr id="13" name="Textfeld 12">
            <a:extLst>
              <a:ext uri="{FF2B5EF4-FFF2-40B4-BE49-F238E27FC236}">
                <a16:creationId xmlns:a16="http://schemas.microsoft.com/office/drawing/2014/main" id="{314E874D-F70B-8443-8AA0-1AB43F8E4E1D}"/>
              </a:ext>
            </a:extLst>
          </p:cNvPr>
          <p:cNvSpPr txBox="1"/>
          <p:nvPr/>
        </p:nvSpPr>
        <p:spPr>
          <a:xfrm>
            <a:off x="6963418" y="4343950"/>
            <a:ext cx="1109825" cy="307777"/>
          </a:xfrm>
          <a:prstGeom prst="rect">
            <a:avLst/>
          </a:prstGeom>
          <a:noFill/>
        </p:spPr>
        <p:txBody>
          <a:bodyPr wrap="square" rtlCol="0">
            <a:spAutoFit/>
          </a:bodyPr>
          <a:lstStyle/>
          <a:p>
            <a:r>
              <a:rPr lang="de-DE" sz="1400" cap="small" dirty="0">
                <a:solidFill>
                  <a:schemeClr val="bg1"/>
                </a:solidFill>
                <a:latin typeface="Ubuntu Medium" panose="020B0504030602030204" pitchFamily="34" charset="0"/>
              </a:rPr>
              <a:t>SÜDOST</a:t>
            </a:r>
          </a:p>
        </p:txBody>
      </p:sp>
      <p:sp>
        <p:nvSpPr>
          <p:cNvPr id="14" name="Textfeld 13">
            <a:extLst>
              <a:ext uri="{FF2B5EF4-FFF2-40B4-BE49-F238E27FC236}">
                <a16:creationId xmlns:a16="http://schemas.microsoft.com/office/drawing/2014/main" id="{AF9F7C96-BA32-6245-88F1-0EA2E94F12B5}"/>
              </a:ext>
            </a:extLst>
          </p:cNvPr>
          <p:cNvSpPr txBox="1"/>
          <p:nvPr/>
        </p:nvSpPr>
        <p:spPr>
          <a:xfrm>
            <a:off x="7018369" y="3088002"/>
            <a:ext cx="1109825" cy="307777"/>
          </a:xfrm>
          <a:prstGeom prst="rect">
            <a:avLst/>
          </a:prstGeom>
          <a:noFill/>
        </p:spPr>
        <p:txBody>
          <a:bodyPr wrap="square" rtlCol="0">
            <a:spAutoFit/>
          </a:bodyPr>
          <a:lstStyle/>
          <a:p>
            <a:r>
              <a:rPr lang="de-DE" sz="1400" cap="small" dirty="0">
                <a:solidFill>
                  <a:schemeClr val="bg1"/>
                </a:solidFill>
                <a:latin typeface="Ubuntu Medium" panose="020B0504030602030204" pitchFamily="34" charset="0"/>
              </a:rPr>
              <a:t>OST</a:t>
            </a:r>
          </a:p>
        </p:txBody>
      </p:sp>
      <p:sp>
        <p:nvSpPr>
          <p:cNvPr id="17" name="Textfeld 16">
            <a:extLst>
              <a:ext uri="{FF2B5EF4-FFF2-40B4-BE49-F238E27FC236}">
                <a16:creationId xmlns:a16="http://schemas.microsoft.com/office/drawing/2014/main" id="{923EB998-D4A3-3D4E-B30E-56F3A2A65DC4}"/>
              </a:ext>
            </a:extLst>
          </p:cNvPr>
          <p:cNvSpPr txBox="1"/>
          <p:nvPr/>
        </p:nvSpPr>
        <p:spPr>
          <a:xfrm>
            <a:off x="5978805" y="2738965"/>
            <a:ext cx="1109825" cy="307777"/>
          </a:xfrm>
          <a:prstGeom prst="rect">
            <a:avLst/>
          </a:prstGeom>
          <a:noFill/>
        </p:spPr>
        <p:txBody>
          <a:bodyPr wrap="square" rtlCol="0">
            <a:spAutoFit/>
          </a:bodyPr>
          <a:lstStyle/>
          <a:p>
            <a:r>
              <a:rPr lang="de-DE" sz="1400" cap="small" dirty="0">
                <a:solidFill>
                  <a:schemeClr val="bg1"/>
                </a:solidFill>
                <a:latin typeface="Ubuntu Medium" panose="020B0504030602030204" pitchFamily="34" charset="0"/>
              </a:rPr>
              <a:t>NORD</a:t>
            </a:r>
          </a:p>
        </p:txBody>
      </p:sp>
      <p:sp>
        <p:nvSpPr>
          <p:cNvPr id="20" name="Inhaltsplatzhalter 2">
            <a:extLst>
              <a:ext uri="{FF2B5EF4-FFF2-40B4-BE49-F238E27FC236}">
                <a16:creationId xmlns:a16="http://schemas.microsoft.com/office/drawing/2014/main" id="{2399299E-9653-E940-B4EB-3305352D8E6E}"/>
              </a:ext>
            </a:extLst>
          </p:cNvPr>
          <p:cNvSpPr txBox="1">
            <a:spLocks/>
          </p:cNvSpPr>
          <p:nvPr/>
        </p:nvSpPr>
        <p:spPr>
          <a:xfrm>
            <a:off x="611560" y="383547"/>
            <a:ext cx="7625664" cy="884788"/>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4800" b="1" dirty="0">
                <a:latin typeface="Ubuntu" panose="020B0504030602030204" pitchFamily="34" charset="0"/>
              </a:rPr>
              <a:t>DER JUGENDRAT</a:t>
            </a:r>
          </a:p>
        </p:txBody>
      </p:sp>
      <p:sp>
        <p:nvSpPr>
          <p:cNvPr id="22" name="Textfeld 21">
            <a:extLst>
              <a:ext uri="{FF2B5EF4-FFF2-40B4-BE49-F238E27FC236}">
                <a16:creationId xmlns:a16="http://schemas.microsoft.com/office/drawing/2014/main" id="{F02CDBE6-0732-5D46-BF7B-2EC1C97E3A2A}"/>
              </a:ext>
            </a:extLst>
          </p:cNvPr>
          <p:cNvSpPr txBox="1"/>
          <p:nvPr/>
        </p:nvSpPr>
        <p:spPr>
          <a:xfrm>
            <a:off x="6078817" y="3632392"/>
            <a:ext cx="1220808" cy="279797"/>
          </a:xfrm>
          <a:prstGeom prst="rect">
            <a:avLst/>
          </a:prstGeom>
          <a:noFill/>
        </p:spPr>
        <p:txBody>
          <a:bodyPr wrap="square" rtlCol="0">
            <a:spAutoFit/>
          </a:bodyPr>
          <a:lstStyle/>
          <a:p>
            <a:r>
              <a:rPr lang="de-DE" sz="1400" cap="small" dirty="0">
                <a:solidFill>
                  <a:schemeClr val="bg1"/>
                </a:solidFill>
                <a:latin typeface="Ubuntu Medium" panose="020B0504030602030204" pitchFamily="34" charset="0"/>
              </a:rPr>
              <a:t>MITTE</a:t>
            </a:r>
          </a:p>
        </p:txBody>
      </p:sp>
      <p:sp>
        <p:nvSpPr>
          <p:cNvPr id="23" name="Inhaltsplatzhalter 2">
            <a:extLst>
              <a:ext uri="{FF2B5EF4-FFF2-40B4-BE49-F238E27FC236}">
                <a16:creationId xmlns:a16="http://schemas.microsoft.com/office/drawing/2014/main" id="{C13EE0EB-0BAF-3542-A0DF-A6D1516A43C5}"/>
              </a:ext>
            </a:extLst>
          </p:cNvPr>
          <p:cNvSpPr txBox="1">
            <a:spLocks/>
          </p:cNvSpPr>
          <p:nvPr/>
        </p:nvSpPr>
        <p:spPr>
          <a:xfrm>
            <a:off x="643462" y="1052736"/>
            <a:ext cx="7625664" cy="884788"/>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2800" dirty="0">
                <a:latin typeface="Ubuntu Medium" panose="020B0504030602030204" pitchFamily="34" charset="0"/>
              </a:rPr>
              <a:t>ZUSAMMENSETZUNG</a:t>
            </a:r>
          </a:p>
        </p:txBody>
      </p:sp>
      <p:sp>
        <p:nvSpPr>
          <p:cNvPr id="24" name="Inhaltsplatzhalter 3">
            <a:extLst>
              <a:ext uri="{FF2B5EF4-FFF2-40B4-BE49-F238E27FC236}">
                <a16:creationId xmlns:a16="http://schemas.microsoft.com/office/drawing/2014/main" id="{6E334C12-7CAA-9A40-B30A-56EE403B2B5F}"/>
              </a:ext>
            </a:extLst>
          </p:cNvPr>
          <p:cNvSpPr txBox="1">
            <a:spLocks/>
          </p:cNvSpPr>
          <p:nvPr/>
        </p:nvSpPr>
        <p:spPr>
          <a:xfrm>
            <a:off x="731506" y="1916832"/>
            <a:ext cx="2952328" cy="3323654"/>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a:lnSpc>
                <a:spcPts val="2200"/>
              </a:lnSpc>
              <a:spcBef>
                <a:spcPts val="0"/>
              </a:spcBef>
              <a:buFont typeface="Arial" panose="020B0604020202020204" pitchFamily="34" charset="0"/>
              <a:buChar char="•"/>
            </a:pPr>
            <a:r>
              <a:rPr lang="de-DE" sz="1600" dirty="0">
                <a:latin typeface="Ubuntu" panose="020B0504030602030204" pitchFamily="34" charset="0"/>
              </a:rPr>
              <a:t>Pro Bezirk werden 5 Jugendliche gewählt</a:t>
            </a:r>
          </a:p>
          <a:p>
            <a:pPr marL="342900" indent="-342900">
              <a:lnSpc>
                <a:spcPts val="2200"/>
              </a:lnSpc>
              <a:spcBef>
                <a:spcPts val="0"/>
              </a:spcBef>
              <a:buFont typeface="Arial" panose="020B0604020202020204" pitchFamily="34" charset="0"/>
              <a:buChar char="•"/>
            </a:pPr>
            <a:endParaRPr lang="de-DE" sz="1600" dirty="0">
              <a:latin typeface="Ubuntu" panose="020B0504030602030204" pitchFamily="34" charset="0"/>
            </a:endParaRPr>
          </a:p>
          <a:p>
            <a:pPr marL="342900" indent="-342900">
              <a:lnSpc>
                <a:spcPts val="2200"/>
              </a:lnSpc>
              <a:spcBef>
                <a:spcPts val="0"/>
              </a:spcBef>
              <a:buFont typeface="Arial" panose="020B0604020202020204" pitchFamily="34" charset="0"/>
              <a:buChar char="•"/>
            </a:pPr>
            <a:r>
              <a:rPr lang="de-DE" sz="1600" dirty="0" smtClean="0">
                <a:latin typeface="Ubuntu" panose="020B0504030602030204" pitchFamily="34" charset="0"/>
              </a:rPr>
              <a:t>So besteht der Jugendrat aus 30 Jugendlichen</a:t>
            </a:r>
            <a:endParaRPr lang="de-DE" sz="1600" dirty="0">
              <a:latin typeface="Ubuntu" panose="020B0504030602030204" pitchFamily="34" charset="0"/>
            </a:endParaRPr>
          </a:p>
        </p:txBody>
      </p:sp>
    </p:spTree>
    <p:extLst>
      <p:ext uri="{BB962C8B-B14F-4D97-AF65-F5344CB8AC3E}">
        <p14:creationId xmlns:p14="http://schemas.microsoft.com/office/powerpoint/2010/main" val="4179735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2">
            <a:extLst>
              <a:ext uri="{FF2B5EF4-FFF2-40B4-BE49-F238E27FC236}">
                <a16:creationId xmlns:a16="http://schemas.microsoft.com/office/drawing/2014/main" id="{902CA98E-4563-C048-98F9-A8FF40560F31}"/>
              </a:ext>
            </a:extLst>
          </p:cNvPr>
          <p:cNvSpPr txBox="1">
            <a:spLocks/>
          </p:cNvSpPr>
          <p:nvPr/>
        </p:nvSpPr>
        <p:spPr>
          <a:xfrm>
            <a:off x="-223581" y="-15771"/>
            <a:ext cx="1195181" cy="1226197"/>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8800" b="1" dirty="0">
                <a:solidFill>
                  <a:srgbClr val="FDC300"/>
                </a:solidFill>
                <a:latin typeface="Ubuntu" panose="020B0504030602030204" pitchFamily="34" charset="0"/>
              </a:rPr>
              <a:t>2</a:t>
            </a:r>
          </a:p>
        </p:txBody>
      </p:sp>
      <p:sp>
        <p:nvSpPr>
          <p:cNvPr id="20" name="Inhaltsplatzhalter 2">
            <a:extLst>
              <a:ext uri="{FF2B5EF4-FFF2-40B4-BE49-F238E27FC236}">
                <a16:creationId xmlns:a16="http://schemas.microsoft.com/office/drawing/2014/main" id="{2399299E-9653-E940-B4EB-3305352D8E6E}"/>
              </a:ext>
            </a:extLst>
          </p:cNvPr>
          <p:cNvSpPr txBox="1">
            <a:spLocks/>
          </p:cNvSpPr>
          <p:nvPr/>
        </p:nvSpPr>
        <p:spPr>
          <a:xfrm>
            <a:off x="611560" y="383547"/>
            <a:ext cx="7625664" cy="884788"/>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4800" b="1" dirty="0">
                <a:latin typeface="Ubuntu" panose="020B0504030602030204" pitchFamily="34" charset="0"/>
              </a:rPr>
              <a:t>DER JUGENDRAT</a:t>
            </a:r>
          </a:p>
        </p:txBody>
      </p:sp>
      <p:sp>
        <p:nvSpPr>
          <p:cNvPr id="15" name="Inhaltsplatzhalter 3">
            <a:extLst>
              <a:ext uri="{FF2B5EF4-FFF2-40B4-BE49-F238E27FC236}">
                <a16:creationId xmlns:a16="http://schemas.microsoft.com/office/drawing/2014/main" id="{20543B7F-DA66-D040-BA83-01EF93ECC180}"/>
              </a:ext>
            </a:extLst>
          </p:cNvPr>
          <p:cNvSpPr txBox="1">
            <a:spLocks/>
          </p:cNvSpPr>
          <p:nvPr/>
        </p:nvSpPr>
        <p:spPr>
          <a:xfrm>
            <a:off x="579745" y="1916832"/>
            <a:ext cx="7880687" cy="4043734"/>
          </a:xfrm>
          <a:prstGeom prst="rect">
            <a:avLst/>
          </a:prstGeom>
        </p:spPr>
        <p:txBody>
          <a:bodyPr numCol="1"/>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7150" indent="-342900">
              <a:lnSpc>
                <a:spcPts val="2200"/>
              </a:lnSpc>
              <a:spcBef>
                <a:spcPts val="0"/>
              </a:spcBef>
              <a:buFont typeface="Arial" panose="020B0604020202020204" pitchFamily="34" charset="0"/>
              <a:buChar char="•"/>
            </a:pPr>
            <a:r>
              <a:rPr lang="de-DE" altLang="de-DE" sz="1600" dirty="0">
                <a:latin typeface="Ubuntu" panose="020B0504030602030204" pitchFamily="34" charset="0"/>
              </a:rPr>
              <a:t>30 Mitglieder,  1 x </a:t>
            </a:r>
            <a:r>
              <a:rPr lang="de-DE" altLang="de-DE" sz="1600" dirty="0" smtClean="0">
                <a:latin typeface="Ubuntu" panose="020B0504030602030204" pitchFamily="34" charset="0"/>
              </a:rPr>
              <a:t>Monat Jugendratssitzung</a:t>
            </a:r>
            <a:endParaRPr lang="de-DE" altLang="de-DE" sz="1600" dirty="0">
              <a:latin typeface="Ubuntu" panose="020B0504030602030204" pitchFamily="34" charset="0"/>
            </a:endParaRPr>
          </a:p>
          <a:p>
            <a:pPr marL="57150" indent="-342900">
              <a:lnSpc>
                <a:spcPts val="2200"/>
              </a:lnSpc>
              <a:spcBef>
                <a:spcPts val="0"/>
              </a:spcBef>
              <a:buFont typeface="Arial" panose="020B0604020202020204" pitchFamily="34" charset="0"/>
              <a:buChar char="•"/>
            </a:pPr>
            <a:endParaRPr lang="de-DE" altLang="de-DE" sz="1600" dirty="0">
              <a:latin typeface="Ubuntu" panose="020B0504030602030204" pitchFamily="34" charset="0"/>
            </a:endParaRPr>
          </a:p>
          <a:p>
            <a:pPr marL="57150" indent="-342900">
              <a:lnSpc>
                <a:spcPts val="2200"/>
              </a:lnSpc>
              <a:spcBef>
                <a:spcPts val="0"/>
              </a:spcBef>
              <a:buFont typeface="Arial" panose="020B0604020202020204" pitchFamily="34" charset="0"/>
              <a:buChar char="•"/>
            </a:pPr>
            <a:r>
              <a:rPr lang="de-DE" altLang="de-DE" sz="1600" dirty="0">
                <a:latin typeface="Ubuntu" panose="020B0504030602030204" pitchFamily="34" charset="0"/>
              </a:rPr>
              <a:t>Sitzung hat eine Tagesordnung und wird vom Vorstand geführt</a:t>
            </a:r>
          </a:p>
          <a:p>
            <a:pPr marL="57150" indent="-342900">
              <a:lnSpc>
                <a:spcPts val="2200"/>
              </a:lnSpc>
              <a:spcBef>
                <a:spcPts val="0"/>
              </a:spcBef>
              <a:buFont typeface="Arial" panose="020B0604020202020204" pitchFamily="34" charset="0"/>
              <a:buChar char="•"/>
            </a:pPr>
            <a:endParaRPr lang="de-DE" altLang="de-DE" sz="1600" dirty="0">
              <a:latin typeface="Ubuntu" panose="020B0504030602030204" pitchFamily="34" charset="0"/>
            </a:endParaRPr>
          </a:p>
          <a:p>
            <a:pPr marL="342900" indent="-342900">
              <a:lnSpc>
                <a:spcPts val="2200"/>
              </a:lnSpc>
              <a:spcBef>
                <a:spcPts val="0"/>
              </a:spcBef>
              <a:buFont typeface="Arial" panose="020B0604020202020204" pitchFamily="34" charset="0"/>
              <a:buChar char="•"/>
            </a:pPr>
            <a:r>
              <a:rPr lang="de-DE" altLang="de-DE" sz="1600" dirty="0" smtClean="0">
                <a:latin typeface="Ubuntu" panose="020B0504030602030204" pitchFamily="34" charset="0"/>
              </a:rPr>
              <a:t>In den Sitzungen wird zu bestimmten Themen, die dich, andere Jugendliche und die Politik Münster gerade beschäftigt, diskutiert</a:t>
            </a:r>
            <a:endParaRPr lang="de-DE" altLang="de-DE" sz="1600" dirty="0">
              <a:latin typeface="Ubuntu" panose="020B0504030602030204" pitchFamily="34" charset="0"/>
            </a:endParaRPr>
          </a:p>
          <a:p>
            <a:pPr marL="342900" indent="-342900">
              <a:lnSpc>
                <a:spcPts val="2200"/>
              </a:lnSpc>
              <a:spcBef>
                <a:spcPts val="0"/>
              </a:spcBef>
              <a:buFont typeface="Arial" panose="020B0604020202020204" pitchFamily="34" charset="0"/>
              <a:buChar char="•"/>
            </a:pPr>
            <a:endParaRPr lang="de-DE" altLang="de-DE" sz="1600" dirty="0">
              <a:latin typeface="Ubuntu" panose="020B0504030602030204" pitchFamily="34" charset="0"/>
            </a:endParaRPr>
          </a:p>
          <a:p>
            <a:pPr marL="342900" indent="-342900">
              <a:lnSpc>
                <a:spcPts val="2200"/>
              </a:lnSpc>
              <a:spcBef>
                <a:spcPts val="0"/>
              </a:spcBef>
              <a:buFont typeface="Arial" panose="020B0604020202020204" pitchFamily="34" charset="0"/>
              <a:buChar char="•"/>
            </a:pPr>
            <a:r>
              <a:rPr lang="de-DE" altLang="de-DE" sz="1600" dirty="0">
                <a:latin typeface="Ubuntu" panose="020B0504030602030204" pitchFamily="34" charset="0"/>
              </a:rPr>
              <a:t>Stellungnahmen zu bestimmten Themen werden diskutiert und abgestimmt</a:t>
            </a:r>
          </a:p>
          <a:p>
            <a:pPr marL="342900" indent="-342900">
              <a:lnSpc>
                <a:spcPts val="2200"/>
              </a:lnSpc>
              <a:spcBef>
                <a:spcPts val="0"/>
              </a:spcBef>
              <a:buFont typeface="Arial" panose="020B0604020202020204" pitchFamily="34" charset="0"/>
              <a:buChar char="•"/>
            </a:pPr>
            <a:endParaRPr lang="de-DE" altLang="de-DE" sz="1600" dirty="0">
              <a:latin typeface="Ubuntu" panose="020B0504030602030204" pitchFamily="34" charset="0"/>
            </a:endParaRPr>
          </a:p>
          <a:p>
            <a:pPr marL="342900" indent="-342900">
              <a:lnSpc>
                <a:spcPts val="2200"/>
              </a:lnSpc>
              <a:spcBef>
                <a:spcPts val="0"/>
              </a:spcBef>
              <a:buFont typeface="Arial" panose="020B0604020202020204" pitchFamily="34" charset="0"/>
              <a:buChar char="•"/>
            </a:pPr>
            <a:r>
              <a:rPr lang="de-DE" altLang="de-DE" sz="1600" dirty="0">
                <a:latin typeface="Ubuntu" panose="020B0504030602030204" pitchFamily="34" charset="0"/>
              </a:rPr>
              <a:t>für Anliegen erarbeitet </a:t>
            </a:r>
            <a:r>
              <a:rPr lang="de-DE" altLang="de-DE" sz="1600" dirty="0" smtClean="0">
                <a:latin typeface="Ubuntu" panose="020B0504030602030204" pitchFamily="34" charset="0"/>
              </a:rPr>
              <a:t>der Jugendrat </a:t>
            </a:r>
            <a:r>
              <a:rPr lang="de-DE" altLang="de-DE" sz="1600" dirty="0">
                <a:latin typeface="Ubuntu" panose="020B0504030602030204" pitchFamily="34" charset="0"/>
              </a:rPr>
              <a:t>Texte, die an </a:t>
            </a:r>
            <a:r>
              <a:rPr lang="de-DE" altLang="de-DE" sz="1600" dirty="0" smtClean="0">
                <a:latin typeface="Ubuntu" panose="020B0504030602030204" pitchFamily="34" charset="0"/>
              </a:rPr>
              <a:t>die Politik </a:t>
            </a:r>
            <a:r>
              <a:rPr lang="de-DE" altLang="de-DE" sz="1600" dirty="0">
                <a:latin typeface="Ubuntu" panose="020B0504030602030204" pitchFamily="34" charset="0"/>
              </a:rPr>
              <a:t>weitergeleitet </a:t>
            </a:r>
            <a:r>
              <a:rPr lang="de-DE" altLang="de-DE" sz="1600" dirty="0" smtClean="0">
                <a:latin typeface="Ubuntu" panose="020B0504030602030204" pitchFamily="34" charset="0"/>
              </a:rPr>
              <a:t>werden</a:t>
            </a:r>
          </a:p>
          <a:p>
            <a:pPr marL="342900" indent="-342900">
              <a:lnSpc>
                <a:spcPts val="2200"/>
              </a:lnSpc>
              <a:spcBef>
                <a:spcPts val="0"/>
              </a:spcBef>
              <a:buFont typeface="Arial" panose="020B0604020202020204" pitchFamily="34" charset="0"/>
              <a:buChar char="•"/>
            </a:pPr>
            <a:endParaRPr lang="de-DE" altLang="de-DE" sz="1600" dirty="0">
              <a:latin typeface="Ubuntu" panose="020B0504030602030204" pitchFamily="34" charset="0"/>
            </a:endParaRPr>
          </a:p>
          <a:p>
            <a:pPr marL="342900" indent="-342900">
              <a:lnSpc>
                <a:spcPts val="2200"/>
              </a:lnSpc>
              <a:spcBef>
                <a:spcPts val="0"/>
              </a:spcBef>
              <a:buFont typeface="Arial" panose="020B0604020202020204" pitchFamily="34" charset="0"/>
              <a:buChar char="•"/>
            </a:pPr>
            <a:r>
              <a:rPr lang="de-DE" altLang="de-DE" sz="1600" dirty="0" smtClean="0">
                <a:latin typeface="Ubuntu" panose="020B0504030602030204" pitchFamily="34" charset="0"/>
              </a:rPr>
              <a:t>Es </a:t>
            </a:r>
            <a:r>
              <a:rPr lang="de-DE" altLang="de-DE" sz="1600" dirty="0">
                <a:latin typeface="Ubuntu" panose="020B0504030602030204" pitchFamily="34" charset="0"/>
              </a:rPr>
              <a:t>kommen Gäste, die entweder zum Thema </a:t>
            </a:r>
            <a:r>
              <a:rPr lang="de-DE" altLang="de-DE" sz="1600" dirty="0" smtClean="0">
                <a:latin typeface="Ubuntu" panose="020B0504030602030204" pitchFamily="34" charset="0"/>
              </a:rPr>
              <a:t>sprechen, zuhören möchten oder auf die Unterstützung des Jugendrates hoffen</a:t>
            </a:r>
            <a:endParaRPr lang="de-DE" altLang="de-DE" sz="1600" dirty="0">
              <a:latin typeface="Ubuntu" panose="020B0504030602030204" pitchFamily="34" charset="0"/>
            </a:endParaRPr>
          </a:p>
        </p:txBody>
      </p:sp>
      <p:sp>
        <p:nvSpPr>
          <p:cNvPr id="16" name="Inhaltsplatzhalter 2">
            <a:extLst>
              <a:ext uri="{FF2B5EF4-FFF2-40B4-BE49-F238E27FC236}">
                <a16:creationId xmlns:a16="http://schemas.microsoft.com/office/drawing/2014/main" id="{7AE85B94-9499-E94C-8FBA-1C51412B65E2}"/>
              </a:ext>
            </a:extLst>
          </p:cNvPr>
          <p:cNvSpPr txBox="1">
            <a:spLocks/>
          </p:cNvSpPr>
          <p:nvPr/>
        </p:nvSpPr>
        <p:spPr>
          <a:xfrm>
            <a:off x="643462" y="1052736"/>
            <a:ext cx="7625664" cy="884788"/>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2800" dirty="0">
                <a:latin typeface="Ubuntu Medium" panose="020B0504030602030204" pitchFamily="34" charset="0"/>
              </a:rPr>
              <a:t>ORGAN: PLENUM</a:t>
            </a:r>
          </a:p>
        </p:txBody>
      </p:sp>
    </p:spTree>
    <p:extLst>
      <p:ext uri="{BB962C8B-B14F-4D97-AF65-F5344CB8AC3E}">
        <p14:creationId xmlns:p14="http://schemas.microsoft.com/office/powerpoint/2010/main" val="32944002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2">
            <a:extLst>
              <a:ext uri="{FF2B5EF4-FFF2-40B4-BE49-F238E27FC236}">
                <a16:creationId xmlns:a16="http://schemas.microsoft.com/office/drawing/2014/main" id="{902CA98E-4563-C048-98F9-A8FF40560F31}"/>
              </a:ext>
            </a:extLst>
          </p:cNvPr>
          <p:cNvSpPr txBox="1">
            <a:spLocks/>
          </p:cNvSpPr>
          <p:nvPr/>
        </p:nvSpPr>
        <p:spPr>
          <a:xfrm>
            <a:off x="-223581" y="-15771"/>
            <a:ext cx="1195181" cy="1226197"/>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8800" b="1" dirty="0">
                <a:solidFill>
                  <a:srgbClr val="FDC300"/>
                </a:solidFill>
                <a:latin typeface="Ubuntu" panose="020B0504030602030204" pitchFamily="34" charset="0"/>
              </a:rPr>
              <a:t>2</a:t>
            </a:r>
          </a:p>
        </p:txBody>
      </p:sp>
      <p:sp>
        <p:nvSpPr>
          <p:cNvPr id="20" name="Inhaltsplatzhalter 2">
            <a:extLst>
              <a:ext uri="{FF2B5EF4-FFF2-40B4-BE49-F238E27FC236}">
                <a16:creationId xmlns:a16="http://schemas.microsoft.com/office/drawing/2014/main" id="{2399299E-9653-E940-B4EB-3305352D8E6E}"/>
              </a:ext>
            </a:extLst>
          </p:cNvPr>
          <p:cNvSpPr txBox="1">
            <a:spLocks/>
          </p:cNvSpPr>
          <p:nvPr/>
        </p:nvSpPr>
        <p:spPr>
          <a:xfrm>
            <a:off x="611560" y="383547"/>
            <a:ext cx="7625664" cy="884788"/>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4800" b="1" dirty="0">
                <a:latin typeface="Ubuntu" panose="020B0504030602030204" pitchFamily="34" charset="0"/>
              </a:rPr>
              <a:t>DER JUGENDRAT</a:t>
            </a:r>
          </a:p>
        </p:txBody>
      </p:sp>
      <p:sp>
        <p:nvSpPr>
          <p:cNvPr id="15" name="Inhaltsplatzhalter 3">
            <a:extLst>
              <a:ext uri="{FF2B5EF4-FFF2-40B4-BE49-F238E27FC236}">
                <a16:creationId xmlns:a16="http://schemas.microsoft.com/office/drawing/2014/main" id="{20543B7F-DA66-D040-BA83-01EF93ECC180}"/>
              </a:ext>
            </a:extLst>
          </p:cNvPr>
          <p:cNvSpPr txBox="1">
            <a:spLocks/>
          </p:cNvSpPr>
          <p:nvPr/>
        </p:nvSpPr>
        <p:spPr>
          <a:xfrm>
            <a:off x="579745" y="1916832"/>
            <a:ext cx="7880687" cy="5195861"/>
          </a:xfrm>
          <a:prstGeom prst="rect">
            <a:avLst/>
          </a:prstGeom>
        </p:spPr>
        <p:txBody>
          <a:bodyPr numCol="1"/>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7150" indent="-342900">
              <a:lnSpc>
                <a:spcPts val="2200"/>
              </a:lnSpc>
              <a:spcBef>
                <a:spcPts val="0"/>
              </a:spcBef>
              <a:buFont typeface="Arial" panose="020B0604020202020204" pitchFamily="34" charset="0"/>
              <a:buChar char="•"/>
            </a:pPr>
            <a:r>
              <a:rPr lang="de-DE" altLang="de-DE" sz="1600" dirty="0" smtClean="0">
                <a:latin typeface="Ubuntu" panose="020B0504030602030204" pitchFamily="34" charset="0"/>
              </a:rPr>
              <a:t>Der Vorstand wird jeweils für ein Jahr gewählt</a:t>
            </a:r>
            <a:endParaRPr lang="de-DE" altLang="de-DE" sz="1600" dirty="0">
              <a:latin typeface="Ubuntu" panose="020B0504030602030204" pitchFamily="34" charset="0"/>
            </a:endParaRPr>
          </a:p>
          <a:p>
            <a:pPr marL="57150" indent="-342900">
              <a:lnSpc>
                <a:spcPts val="2200"/>
              </a:lnSpc>
              <a:spcBef>
                <a:spcPts val="0"/>
              </a:spcBef>
              <a:buFont typeface="Arial" panose="020B0604020202020204" pitchFamily="34" charset="0"/>
              <a:buChar char="•"/>
            </a:pPr>
            <a:endParaRPr lang="de-DE" altLang="de-DE" sz="1600" dirty="0">
              <a:latin typeface="Ubuntu" panose="020B0504030602030204" pitchFamily="34" charset="0"/>
            </a:endParaRPr>
          </a:p>
          <a:p>
            <a:pPr marL="57150" indent="-342900">
              <a:lnSpc>
                <a:spcPts val="2200"/>
              </a:lnSpc>
              <a:spcBef>
                <a:spcPts val="0"/>
              </a:spcBef>
              <a:buFont typeface="Arial" panose="020B0604020202020204" pitchFamily="34" charset="0"/>
              <a:buChar char="•"/>
            </a:pPr>
            <a:r>
              <a:rPr lang="de-DE" altLang="de-DE" sz="1600" dirty="0">
                <a:latin typeface="Ubuntu" panose="020B0504030602030204" pitchFamily="34" charset="0"/>
              </a:rPr>
              <a:t>3 Jugendratsmitglieder</a:t>
            </a:r>
          </a:p>
        </p:txBody>
      </p:sp>
      <p:sp>
        <p:nvSpPr>
          <p:cNvPr id="16" name="Inhaltsplatzhalter 2">
            <a:extLst>
              <a:ext uri="{FF2B5EF4-FFF2-40B4-BE49-F238E27FC236}">
                <a16:creationId xmlns:a16="http://schemas.microsoft.com/office/drawing/2014/main" id="{7AE85B94-9499-E94C-8FBA-1C51412B65E2}"/>
              </a:ext>
            </a:extLst>
          </p:cNvPr>
          <p:cNvSpPr txBox="1">
            <a:spLocks/>
          </p:cNvSpPr>
          <p:nvPr/>
        </p:nvSpPr>
        <p:spPr>
          <a:xfrm>
            <a:off x="643462" y="1052736"/>
            <a:ext cx="7625664" cy="884788"/>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2800" dirty="0">
                <a:latin typeface="Ubuntu Medium" panose="020B0504030602030204" pitchFamily="34" charset="0"/>
              </a:rPr>
              <a:t>ORGAN: VORSTAND</a:t>
            </a:r>
          </a:p>
        </p:txBody>
      </p:sp>
    </p:spTree>
    <p:extLst>
      <p:ext uri="{BB962C8B-B14F-4D97-AF65-F5344CB8AC3E}">
        <p14:creationId xmlns:p14="http://schemas.microsoft.com/office/powerpoint/2010/main" val="18965216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2">
            <a:extLst>
              <a:ext uri="{FF2B5EF4-FFF2-40B4-BE49-F238E27FC236}">
                <a16:creationId xmlns:a16="http://schemas.microsoft.com/office/drawing/2014/main" id="{902CA98E-4563-C048-98F9-A8FF40560F31}"/>
              </a:ext>
            </a:extLst>
          </p:cNvPr>
          <p:cNvSpPr txBox="1">
            <a:spLocks/>
          </p:cNvSpPr>
          <p:nvPr/>
        </p:nvSpPr>
        <p:spPr>
          <a:xfrm>
            <a:off x="-223581" y="-15771"/>
            <a:ext cx="1195181" cy="1226197"/>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8800" b="1" dirty="0">
                <a:solidFill>
                  <a:srgbClr val="FDC300"/>
                </a:solidFill>
                <a:latin typeface="Ubuntu" panose="020B0504030602030204" pitchFamily="34" charset="0"/>
              </a:rPr>
              <a:t>2</a:t>
            </a:r>
          </a:p>
        </p:txBody>
      </p:sp>
      <p:sp>
        <p:nvSpPr>
          <p:cNvPr id="20" name="Inhaltsplatzhalter 2">
            <a:extLst>
              <a:ext uri="{FF2B5EF4-FFF2-40B4-BE49-F238E27FC236}">
                <a16:creationId xmlns:a16="http://schemas.microsoft.com/office/drawing/2014/main" id="{2399299E-9653-E940-B4EB-3305352D8E6E}"/>
              </a:ext>
            </a:extLst>
          </p:cNvPr>
          <p:cNvSpPr txBox="1">
            <a:spLocks/>
          </p:cNvSpPr>
          <p:nvPr/>
        </p:nvSpPr>
        <p:spPr>
          <a:xfrm>
            <a:off x="611560" y="383547"/>
            <a:ext cx="7625664" cy="884788"/>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4800" b="1" dirty="0">
                <a:latin typeface="Ubuntu" panose="020B0504030602030204" pitchFamily="34" charset="0"/>
              </a:rPr>
              <a:t>DER JUGENDRAT</a:t>
            </a:r>
          </a:p>
        </p:txBody>
      </p:sp>
      <p:sp>
        <p:nvSpPr>
          <p:cNvPr id="15" name="Inhaltsplatzhalter 3">
            <a:extLst>
              <a:ext uri="{FF2B5EF4-FFF2-40B4-BE49-F238E27FC236}">
                <a16:creationId xmlns:a16="http://schemas.microsoft.com/office/drawing/2014/main" id="{20543B7F-DA66-D040-BA83-01EF93ECC180}"/>
              </a:ext>
            </a:extLst>
          </p:cNvPr>
          <p:cNvSpPr txBox="1">
            <a:spLocks/>
          </p:cNvSpPr>
          <p:nvPr/>
        </p:nvSpPr>
        <p:spPr>
          <a:xfrm>
            <a:off x="579745" y="1916832"/>
            <a:ext cx="7880687" cy="3467670"/>
          </a:xfrm>
          <a:prstGeom prst="rect">
            <a:avLst/>
          </a:prstGeom>
        </p:spPr>
        <p:txBody>
          <a:bodyPr numCol="1"/>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7150" indent="-342900">
              <a:lnSpc>
                <a:spcPts val="2200"/>
              </a:lnSpc>
              <a:spcBef>
                <a:spcPts val="0"/>
              </a:spcBef>
              <a:buFont typeface="Arial" panose="020B0604020202020204" pitchFamily="34" charset="0"/>
              <a:buChar char="•"/>
            </a:pPr>
            <a:r>
              <a:rPr lang="de-DE" altLang="de-DE" sz="1600" dirty="0">
                <a:latin typeface="Ubuntu" panose="020B0504030602030204" pitchFamily="34" charset="0"/>
              </a:rPr>
              <a:t>Werden nach den Interessen der Jugendratsmitglieder gegründet</a:t>
            </a:r>
          </a:p>
          <a:p>
            <a:pPr marL="57150" indent="-342900">
              <a:lnSpc>
                <a:spcPts val="2200"/>
              </a:lnSpc>
              <a:spcBef>
                <a:spcPts val="0"/>
              </a:spcBef>
              <a:buFont typeface="Arial" panose="020B0604020202020204" pitchFamily="34" charset="0"/>
              <a:buChar char="•"/>
            </a:pPr>
            <a:endParaRPr lang="de-DE" altLang="de-DE" sz="1600" dirty="0">
              <a:latin typeface="Ubuntu" panose="020B0504030602030204" pitchFamily="34" charset="0"/>
            </a:endParaRPr>
          </a:p>
          <a:p>
            <a:pPr marL="57150" indent="-342900">
              <a:lnSpc>
                <a:spcPts val="2200"/>
              </a:lnSpc>
              <a:spcBef>
                <a:spcPts val="0"/>
              </a:spcBef>
              <a:buFont typeface="Arial" panose="020B0604020202020204" pitchFamily="34" charset="0"/>
              <a:buChar char="•"/>
            </a:pPr>
            <a:r>
              <a:rPr lang="de-DE" altLang="de-DE" sz="1600" dirty="0">
                <a:latin typeface="Ubuntu" panose="020B0504030602030204" pitchFamily="34" charset="0"/>
              </a:rPr>
              <a:t>Treffen sich außerhalb der Sitzungen in lockerer Atmosphäre</a:t>
            </a:r>
          </a:p>
          <a:p>
            <a:pPr marL="57150" indent="-342900">
              <a:lnSpc>
                <a:spcPts val="2200"/>
              </a:lnSpc>
              <a:spcBef>
                <a:spcPts val="0"/>
              </a:spcBef>
              <a:buFont typeface="Arial" panose="020B0604020202020204" pitchFamily="34" charset="0"/>
              <a:buChar char="•"/>
            </a:pPr>
            <a:endParaRPr lang="de-DE" altLang="de-DE" sz="1600" dirty="0">
              <a:latin typeface="Ubuntu" panose="020B0504030602030204" pitchFamily="34" charset="0"/>
            </a:endParaRPr>
          </a:p>
          <a:p>
            <a:pPr marL="57150" indent="-342900">
              <a:lnSpc>
                <a:spcPts val="2200"/>
              </a:lnSpc>
              <a:spcBef>
                <a:spcPts val="0"/>
              </a:spcBef>
              <a:buFont typeface="Arial" panose="020B0604020202020204" pitchFamily="34" charset="0"/>
              <a:buChar char="•"/>
            </a:pPr>
            <a:r>
              <a:rPr lang="de-DE" altLang="de-DE" sz="1600" dirty="0">
                <a:latin typeface="Ubuntu" panose="020B0504030602030204" pitchFamily="34" charset="0"/>
              </a:rPr>
              <a:t>Aktionen und Projekte werden </a:t>
            </a:r>
            <a:r>
              <a:rPr lang="de-DE" altLang="de-DE" sz="1600" dirty="0" smtClean="0">
                <a:latin typeface="Ubuntu" panose="020B0504030602030204" pitchFamily="34" charset="0"/>
              </a:rPr>
              <a:t>geplant</a:t>
            </a:r>
          </a:p>
          <a:p>
            <a:pPr>
              <a:lnSpc>
                <a:spcPts val="2200"/>
              </a:lnSpc>
              <a:spcBef>
                <a:spcPts val="0"/>
              </a:spcBef>
            </a:pPr>
            <a:endParaRPr lang="de-DE" altLang="de-DE" sz="1600" dirty="0" smtClean="0">
              <a:latin typeface="Ubuntu" panose="020B0504030602030204" pitchFamily="34" charset="0"/>
            </a:endParaRPr>
          </a:p>
          <a:p>
            <a:pPr marL="57150" indent="-342900">
              <a:lnSpc>
                <a:spcPts val="2200"/>
              </a:lnSpc>
              <a:spcBef>
                <a:spcPts val="0"/>
              </a:spcBef>
              <a:buFont typeface="Arial" panose="020B0604020202020204" pitchFamily="34" charset="0"/>
              <a:buChar char="•"/>
            </a:pPr>
            <a:r>
              <a:rPr lang="de-DE" altLang="de-DE" sz="1600" dirty="0" smtClean="0">
                <a:latin typeface="Ubuntu" panose="020B0504030602030204" pitchFamily="34" charset="0"/>
              </a:rPr>
              <a:t>Intensive Bearbeitung von bestimmten Themen</a:t>
            </a:r>
            <a:endParaRPr lang="de-DE" altLang="de-DE" sz="1600" dirty="0">
              <a:latin typeface="Ubuntu" panose="020B0504030602030204" pitchFamily="34" charset="0"/>
            </a:endParaRPr>
          </a:p>
        </p:txBody>
      </p:sp>
      <p:sp>
        <p:nvSpPr>
          <p:cNvPr id="16" name="Inhaltsplatzhalter 2">
            <a:extLst>
              <a:ext uri="{FF2B5EF4-FFF2-40B4-BE49-F238E27FC236}">
                <a16:creationId xmlns:a16="http://schemas.microsoft.com/office/drawing/2014/main" id="{7AE85B94-9499-E94C-8FBA-1C51412B65E2}"/>
              </a:ext>
            </a:extLst>
          </p:cNvPr>
          <p:cNvSpPr txBox="1">
            <a:spLocks/>
          </p:cNvSpPr>
          <p:nvPr/>
        </p:nvSpPr>
        <p:spPr>
          <a:xfrm>
            <a:off x="643462" y="1052736"/>
            <a:ext cx="7625664" cy="884788"/>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2800" dirty="0">
                <a:latin typeface="Ubuntu Medium" panose="020B0504030602030204" pitchFamily="34" charset="0"/>
              </a:rPr>
              <a:t>ORGAN: ARBEITSGRUPPEN</a:t>
            </a:r>
          </a:p>
        </p:txBody>
      </p:sp>
    </p:spTree>
    <p:extLst>
      <p:ext uri="{BB962C8B-B14F-4D97-AF65-F5344CB8AC3E}">
        <p14:creationId xmlns:p14="http://schemas.microsoft.com/office/powerpoint/2010/main" val="1118718149"/>
      </p:ext>
    </p:extLst>
  </p:cSld>
  <p:clrMapOvr>
    <a:masterClrMapping/>
  </p:clrMapOvr>
  <p:timing>
    <p:tnLst>
      <p:par>
        <p:cTn id="1" dur="indefinite" restart="never" nodeType="tmRoot"/>
      </p:par>
    </p:tnLst>
  </p:timing>
</p:sld>
</file>

<file path=ppt/theme/theme1.xml><?xml version="1.0" encoding="utf-8"?>
<a:theme xmlns:a="http://schemas.openxmlformats.org/drawingml/2006/main" name="Präsentation_Stadt_Münster_c">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dt Münster Schrifte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Blanko / Hoheitliches Logo">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dt Münster Schrifte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rkenhorizont 2">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dt Münster Schrifte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it M-Marke Deutsch 1">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dt Münster Schrifte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it M-Marke Deutsch 2">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dt Münster Schrifte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it M-Marke Englisch 1">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dt Münster Schrifte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Mit M-Marke Englisch 2">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dt Münster Schrifte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hne Amtskennung 1">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dt Münster Schrifte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hne Amtskennung 2">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dt Münster Schrifte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Blanko / Stadtlogo Solo">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dt Münster Schrifte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Präsentation_Stadt_Münster_c</Template>
  <TotalTime>0</TotalTime>
  <Words>1090</Words>
  <Application>Microsoft Office PowerPoint</Application>
  <PresentationFormat>Bildschirmpräsentation (4:3)</PresentationFormat>
  <Paragraphs>228</Paragraphs>
  <Slides>19</Slides>
  <Notes>14</Notes>
  <HiddenSlides>0</HiddenSlides>
  <MMClips>0</MMClips>
  <ScaleCrop>false</ScaleCrop>
  <HeadingPairs>
    <vt:vector size="6" baseType="variant">
      <vt:variant>
        <vt:lpstr>Verwendete Schriftarten</vt:lpstr>
      </vt:variant>
      <vt:variant>
        <vt:i4>7</vt:i4>
      </vt:variant>
      <vt:variant>
        <vt:lpstr>Design</vt:lpstr>
      </vt:variant>
      <vt:variant>
        <vt:i4>10</vt:i4>
      </vt:variant>
      <vt:variant>
        <vt:lpstr>Folientitel</vt:lpstr>
      </vt:variant>
      <vt:variant>
        <vt:i4>19</vt:i4>
      </vt:variant>
    </vt:vector>
  </HeadingPairs>
  <TitlesOfParts>
    <vt:vector size="36" baseType="lpstr">
      <vt:lpstr>Arial</vt:lpstr>
      <vt:lpstr>Calibri</vt:lpstr>
      <vt:lpstr>Ubuntu</vt:lpstr>
      <vt:lpstr>Ubuntu Light</vt:lpstr>
      <vt:lpstr>Ubuntu Medium</vt:lpstr>
      <vt:lpstr>Ubunu</vt:lpstr>
      <vt:lpstr>Wingdings</vt:lpstr>
      <vt:lpstr>Präsentation_Stadt_Münster_c</vt:lpstr>
      <vt:lpstr>Markenhorizont 2</vt:lpstr>
      <vt:lpstr>Mit M-Marke Deutsch 1</vt:lpstr>
      <vt:lpstr>Mit M-Marke Deutsch 2</vt:lpstr>
      <vt:lpstr>Mit M-Marke Englisch 1</vt:lpstr>
      <vt:lpstr>Mit M-Marke Englisch 2</vt:lpstr>
      <vt:lpstr>Ohne Amtskennung 1</vt:lpstr>
      <vt:lpstr>Ohne Amtskennung 2</vt:lpstr>
      <vt:lpstr>Blanko / Stadtlogo Solo</vt:lpstr>
      <vt:lpstr>Blanko / Hoheitliches Logo</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Stadt Münster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Katharina Maria Voßschulte</dc:creator>
  <cp:lastModifiedBy>Ruth Durek</cp:lastModifiedBy>
  <cp:revision>195</cp:revision>
  <cp:lastPrinted>2021-02-19T09:11:29Z</cp:lastPrinted>
  <dcterms:created xsi:type="dcterms:W3CDTF">2017-04-11T08:26:30Z</dcterms:created>
  <dcterms:modified xsi:type="dcterms:W3CDTF">2021-02-23T13:17:50Z</dcterms:modified>
</cp:coreProperties>
</file>